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ink/ink1.xml" ContentType="application/inkml+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ink/ink2.xml" ContentType="application/inkml+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slideLayouts/slideLayout124.xml" ContentType="application/vnd.openxmlformats-officedocument.presentationml.slideLayout+xml"/>
  <Override PartName="/ppt/theme/theme12.xml" ContentType="application/vnd.openxmlformats-officedocument.theme+xml"/>
  <Override PartName="/ppt/ink/ink3.xml" ContentType="application/inkml+xml"/>
  <Override PartName="/ppt/slideLayouts/slideLayout125.xml" ContentType="application/vnd.openxmlformats-officedocument.presentationml.slideLayout+xml"/>
  <Override PartName="/ppt/theme/theme13.xml" ContentType="application/vnd.openxmlformats-officedocument.theme+xml"/>
  <Override PartName="/ppt/slideLayouts/slideLayout126.xml" ContentType="application/vnd.openxmlformats-officedocument.presentationml.slideLayout+xml"/>
  <Override PartName="/ppt/theme/theme14.xml" ContentType="application/vnd.openxmlformats-officedocument.theme+xml"/>
  <Override PartName="/ppt/slideLayouts/slideLayout127.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800" r:id="rId4"/>
    <p:sldMasterId id="2147483758" r:id="rId5"/>
    <p:sldMasterId id="2147483746" r:id="rId6"/>
    <p:sldMasterId id="2147483734" r:id="rId7"/>
    <p:sldMasterId id="2147483721" r:id="rId8"/>
    <p:sldMasterId id="2147483661" r:id="rId9"/>
    <p:sldMasterId id="2147483782" r:id="rId10"/>
    <p:sldMasterId id="2147483673" r:id="rId11"/>
    <p:sldMasterId id="2147483685" r:id="rId12"/>
    <p:sldMasterId id="2147483770" r:id="rId13"/>
    <p:sldMasterId id="2147483709" r:id="rId14"/>
    <p:sldMasterId id="2147483794" r:id="rId15"/>
    <p:sldMasterId id="2147483796" r:id="rId16"/>
    <p:sldMasterId id="2147483798" r:id="rId17"/>
    <p:sldMasterId id="2147483648" r:id="rId18"/>
  </p:sldMasterIdLst>
  <p:notesMasterIdLst>
    <p:notesMasterId r:id="rId45"/>
  </p:notesMasterIdLst>
  <p:sldIdLst>
    <p:sldId id="257" r:id="rId19"/>
    <p:sldId id="834" r:id="rId20"/>
    <p:sldId id="272" r:id="rId21"/>
    <p:sldId id="804" r:id="rId22"/>
    <p:sldId id="820" r:id="rId23"/>
    <p:sldId id="866" r:id="rId24"/>
    <p:sldId id="815" r:id="rId25"/>
    <p:sldId id="871" r:id="rId26"/>
    <p:sldId id="817" r:id="rId27"/>
    <p:sldId id="819" r:id="rId28"/>
    <p:sldId id="853" r:id="rId29"/>
    <p:sldId id="821" r:id="rId30"/>
    <p:sldId id="846" r:id="rId31"/>
    <p:sldId id="845" r:id="rId32"/>
    <p:sldId id="844" r:id="rId33"/>
    <p:sldId id="847" r:id="rId34"/>
    <p:sldId id="849" r:id="rId35"/>
    <p:sldId id="822" r:id="rId36"/>
    <p:sldId id="805" r:id="rId37"/>
    <p:sldId id="874" r:id="rId38"/>
    <p:sldId id="863" r:id="rId39"/>
    <p:sldId id="873" r:id="rId40"/>
    <p:sldId id="827" r:id="rId41"/>
    <p:sldId id="803" r:id="rId42"/>
    <p:sldId id="868" r:id="rId43"/>
    <p:sldId id="867" r:id="rId44"/>
  </p:sldIdLst>
  <p:sldSz cx="12192000" cy="6858000"/>
  <p:notesSz cx="6858000" cy="9144000"/>
  <p:embeddedFontLst>
    <p:embeddedFont>
      <p:font typeface="Calibri" panose="020F0502020204030204" pitchFamily="34" charset="0"/>
      <p:regular r:id="rId46"/>
      <p:bold r:id="rId47"/>
      <p:italic r:id="rId48"/>
      <p:boldItalic r:id="rId49"/>
    </p:embeddedFont>
    <p:embeddedFont>
      <p:font typeface="Calibri Light" panose="020F0302020204030204" pitchFamily="34" charset="0"/>
      <p:regular r:id="rId50"/>
      <p:italic r:id="rId51"/>
    </p:embeddedFont>
    <p:embeddedFont>
      <p:font typeface="Open Sans Condensed" panose="020B0604020202020204" charset="0"/>
      <p:bold r:id="rId52"/>
    </p:embeddedFont>
    <p:embeddedFont>
      <p:font typeface="Open Sans Light" panose="020B0306030504020204" pitchFamily="34" charset="0"/>
      <p:regular r:id="rId53"/>
      <p:italic r:id="rId54"/>
    </p:embeddedFont>
  </p:embeddedFont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 Stoustrup Jakobsen" initials="ASJ" lastIdx="2" clrIdx="0">
    <p:extLst>
      <p:ext uri="{19B8F6BF-5375-455C-9EA6-DF929625EA0E}">
        <p15:presenceInfo xmlns:p15="http://schemas.microsoft.com/office/powerpoint/2012/main" userId="S::asj@skoleelever.dk::46b21ede-8965-4ef6-8a93-cab8cebd054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8D9B"/>
    <a:srgbClr val="B5DBC9"/>
    <a:srgbClr val="196B7B"/>
    <a:srgbClr val="FBBA11"/>
    <a:srgbClr val="66C3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311" autoAdjust="0"/>
  </p:normalViewPr>
  <p:slideViewPr>
    <p:cSldViewPr snapToGrid="0">
      <p:cViewPr varScale="1">
        <p:scale>
          <a:sx n="93" d="100"/>
          <a:sy n="93" d="100"/>
        </p:scale>
        <p:origin x="864"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commentAuthors" Target="commen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1.xml"/><Relationship Id="rId11" Type="http://schemas.openxmlformats.org/officeDocument/2006/relationships/slideMaster" Target="slideMasters/slideMaster8.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theme" Target="theme/theme1.xml"/><Relationship Id="rId5" Type="http://schemas.openxmlformats.org/officeDocument/2006/relationships/slideMaster" Target="slideMasters/slideMaster2.xml"/><Relationship Id="rId19"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font" Target="fonts/font3.fntdata"/><Relationship Id="rId56"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font" Target="fonts/font6.fntdata"/><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font" Target="fonts/font1.fntdata"/><Relationship Id="rId59" Type="http://schemas.openxmlformats.org/officeDocument/2006/relationships/tableStyles" Target="tableStyles.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font" Target="fonts/font4.fntdata"/><Relationship Id="rId57" Type="http://schemas.openxmlformats.org/officeDocument/2006/relationships/viewProps" Target="viewProps.xml"/><Relationship Id="rId10" Type="http://schemas.openxmlformats.org/officeDocument/2006/relationships/slideMaster" Target="slideMasters/slideMaster7.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font" Target="fonts/font7.fntdata"/></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8T08:04:36.179"/>
    </inkml:context>
    <inkml:brush xml:id="br0">
      <inkml:brushProperty name="width" value="0.05" units="cm"/>
      <inkml:brushProperty name="height" value="0.05" units="cm"/>
    </inkml:brush>
  </inkml:definitions>
  <inkml:trace contextRef="#ctx0" brushRef="#br0">0 0 1200,'0'0'2417,"0"0"-1681,0 0-504,0 0-72,0 0 488,0 0 288,0 0-71,0 0-185,0 0-240,0 0-88,0 0-112,0 0-64,0 0-120,0 0-56,0 0-448,0 0-1176,0 0-1057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8T08:04:36.179"/>
    </inkml:context>
    <inkml:brush xml:id="br0">
      <inkml:brushProperty name="width" value="0.05" units="cm"/>
      <inkml:brushProperty name="height" value="0.05" units="cm"/>
    </inkml:brush>
  </inkml:definitions>
  <inkml:trace contextRef="#ctx0" brushRef="#br0">0 0 1200,'0'0'2417,"0"0"-1681,0 0-504,0 0-72,0 0 488,0 0 288,0 0-71,0 0-185,0 0-240,0 0-88,0 0-112,0 0-64,0 0-120,0 0-56,0 0-448,0 0-1176,0 0-1057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8T08:04:36.179"/>
    </inkml:context>
    <inkml:brush xml:id="br0">
      <inkml:brushProperty name="width" value="0.05" units="cm"/>
      <inkml:brushProperty name="height" value="0.05" units="cm"/>
    </inkml:brush>
  </inkml:definitions>
  <inkml:trace contextRef="#ctx0" brushRef="#br0">0 0 1200,'0'0'2417,"0"0"-1681,0 0-504,0 0-72,0 0 488,0 0 288,0 0-71,0 0-185,0 0-240,0 0-88,0 0-112,0 0-64,0 0-120,0 0-56,0 0-448,0 0-1176,0 0-1057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685811-E419-4D40-B937-FF80E21A0594}" type="datetimeFigureOut">
              <a:rPr lang="da-DK" smtClean="0"/>
              <a:t>27-10-2021</a:t>
            </a:fld>
            <a:endParaRPr lang="da-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BEBB7D-2977-E244-B08F-BDC016773DE3}" type="slidenum">
              <a:rPr lang="da-DK" smtClean="0"/>
              <a:t>‹nr.›</a:t>
            </a:fld>
            <a:endParaRPr lang="da-DK"/>
          </a:p>
        </p:txBody>
      </p:sp>
    </p:spTree>
    <p:extLst>
      <p:ext uri="{BB962C8B-B14F-4D97-AF65-F5344CB8AC3E}">
        <p14:creationId xmlns:p14="http://schemas.microsoft.com/office/powerpoint/2010/main" val="3265880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vimeo.com/461286545/ac3b4b9b6b"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vimeo.com/461286490/bd7390c26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vimeo.com/461286601/8b15040486"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err="1"/>
              <a:t>billedslide</a:t>
            </a:r>
            <a:endParaRPr lang="da-DK"/>
          </a:p>
        </p:txBody>
      </p:sp>
      <p:sp>
        <p:nvSpPr>
          <p:cNvPr id="4" name="Pladsholder til slidenummer 3"/>
          <p:cNvSpPr>
            <a:spLocks noGrp="1"/>
          </p:cNvSpPr>
          <p:nvPr>
            <p:ph type="sldNum" sz="quarter" idx="5"/>
          </p:nvPr>
        </p:nvSpPr>
        <p:spPr/>
        <p:txBody>
          <a:bodyPr/>
          <a:lstStyle/>
          <a:p>
            <a:fld id="{27BEBB7D-2977-E244-B08F-BDC016773DE3}" type="slidenum">
              <a:rPr lang="da-DK" smtClean="0"/>
              <a:t>1</a:t>
            </a:fld>
            <a:endParaRPr lang="da-DK"/>
          </a:p>
        </p:txBody>
      </p:sp>
    </p:spTree>
    <p:extLst>
      <p:ext uri="{BB962C8B-B14F-4D97-AF65-F5344CB8AC3E}">
        <p14:creationId xmlns:p14="http://schemas.microsoft.com/office/powerpoint/2010/main" val="670577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Snak om de to ekstremer – hvad synes I? Kender i typerne?</a:t>
            </a:r>
          </a:p>
          <a:p>
            <a:endParaRPr lang="da-DK" dirty="0"/>
          </a:p>
        </p:txBody>
      </p:sp>
      <p:sp>
        <p:nvSpPr>
          <p:cNvPr id="4" name="Pladsholder til slidenummer 3"/>
          <p:cNvSpPr>
            <a:spLocks noGrp="1"/>
          </p:cNvSpPr>
          <p:nvPr>
            <p:ph type="sldNum" sz="quarter" idx="5"/>
          </p:nvPr>
        </p:nvSpPr>
        <p:spPr/>
        <p:txBody>
          <a:bodyPr/>
          <a:lstStyle/>
          <a:p>
            <a:fld id="{27BEBB7D-2977-E244-B08F-BDC016773DE3}" type="slidenum">
              <a:rPr lang="da-DK" smtClean="0"/>
              <a:t>10</a:t>
            </a:fld>
            <a:endParaRPr lang="da-DK"/>
          </a:p>
        </p:txBody>
      </p:sp>
    </p:spTree>
    <p:extLst>
      <p:ext uri="{BB962C8B-B14F-4D97-AF65-F5344CB8AC3E}">
        <p14:creationId xmlns:p14="http://schemas.microsoft.com/office/powerpoint/2010/main" val="3519094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Afspil videoen: </a:t>
            </a:r>
            <a:r>
              <a:rPr lang="da-DK" sz="1800" u="sng" dirty="0">
                <a:solidFill>
                  <a:srgbClr val="0563C1"/>
                </a:solidFill>
                <a:effectLst/>
                <a:latin typeface="Calibri" panose="020F0502020204030204" pitchFamily="34" charset="0"/>
                <a:ea typeface="Calibri" panose="020F0502020204030204" pitchFamily="34" charset="0"/>
                <a:hlinkClick r:id="rId3"/>
              </a:rPr>
              <a:t>https://vimeo.com/461286545/ac3b4b9b6b</a:t>
            </a:r>
            <a:endParaRPr lang="da-DK" sz="1800" dirty="0">
              <a:effectLst/>
              <a:latin typeface="Calibri" panose="020F0502020204030204" pitchFamily="34" charset="0"/>
              <a:ea typeface="Calibri" panose="020F0502020204030204" pitchFamily="34" charset="0"/>
            </a:endParaRPr>
          </a:p>
          <a:p>
            <a:endParaRPr lang="da-DK" dirty="0"/>
          </a:p>
        </p:txBody>
      </p:sp>
      <p:sp>
        <p:nvSpPr>
          <p:cNvPr id="4" name="Pladsholder til slidenummer 3"/>
          <p:cNvSpPr>
            <a:spLocks noGrp="1"/>
          </p:cNvSpPr>
          <p:nvPr>
            <p:ph type="sldNum" sz="quarter" idx="5"/>
          </p:nvPr>
        </p:nvSpPr>
        <p:spPr/>
        <p:txBody>
          <a:bodyPr/>
          <a:lstStyle/>
          <a:p>
            <a:fld id="{27BEBB7D-2977-E244-B08F-BDC016773DE3}" type="slidenum">
              <a:rPr lang="da-DK" smtClean="0"/>
              <a:t>11</a:t>
            </a:fld>
            <a:endParaRPr lang="da-DK"/>
          </a:p>
        </p:txBody>
      </p:sp>
    </p:spTree>
    <p:extLst>
      <p:ext uri="{BB962C8B-B14F-4D97-AF65-F5344CB8AC3E}">
        <p14:creationId xmlns:p14="http://schemas.microsoft.com/office/powerpoint/2010/main" val="3354965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Del arkene ud. Eleverne sætter først et kryds for sig selv. Og når underviseren beder om det, viser sin svartrekant.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I følges af i spørgsmålene. Kommer på de næste slides. </a:t>
            </a:r>
          </a:p>
          <a:p>
            <a:endParaRPr lang="da-DK" dirty="0"/>
          </a:p>
        </p:txBody>
      </p:sp>
      <p:sp>
        <p:nvSpPr>
          <p:cNvPr id="4" name="Pladsholder til slidenummer 3"/>
          <p:cNvSpPr>
            <a:spLocks noGrp="1"/>
          </p:cNvSpPr>
          <p:nvPr>
            <p:ph type="sldNum" sz="quarter" idx="5"/>
          </p:nvPr>
        </p:nvSpPr>
        <p:spPr/>
        <p:txBody>
          <a:bodyPr/>
          <a:lstStyle/>
          <a:p>
            <a:fld id="{27BEBB7D-2977-E244-B08F-BDC016773DE3}" type="slidenum">
              <a:rPr lang="da-DK" smtClean="0"/>
              <a:t>12</a:t>
            </a:fld>
            <a:endParaRPr lang="da-DK"/>
          </a:p>
        </p:txBody>
      </p:sp>
    </p:spTree>
    <p:extLst>
      <p:ext uri="{BB962C8B-B14F-4D97-AF65-F5344CB8AC3E}">
        <p14:creationId xmlns:p14="http://schemas.microsoft.com/office/powerpoint/2010/main" val="3172494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Læs højt. Lad dem sætte kryds. Vent til alle har taget stilling. Lad eleverne vise svaret med trekanten. Spørg nogle af eleverne, hvorfor de har svaret som de har gjort. </a:t>
            </a:r>
          </a:p>
          <a:p>
            <a:endParaRPr lang="da-DK" dirty="0"/>
          </a:p>
          <a:p>
            <a:r>
              <a:rPr lang="da-DK" dirty="0"/>
              <a:t>Eksempler til andet: Du kan sælge telefonen, og få flere penge til en ny iPhone. Du køber en model ældre, men brugt. </a:t>
            </a:r>
          </a:p>
        </p:txBody>
      </p:sp>
      <p:sp>
        <p:nvSpPr>
          <p:cNvPr id="4" name="Pladsholder til slidenummer 3"/>
          <p:cNvSpPr>
            <a:spLocks noGrp="1"/>
          </p:cNvSpPr>
          <p:nvPr>
            <p:ph type="sldNum" sz="quarter" idx="5"/>
          </p:nvPr>
        </p:nvSpPr>
        <p:spPr/>
        <p:txBody>
          <a:bodyPr/>
          <a:lstStyle/>
          <a:p>
            <a:fld id="{27BEBB7D-2977-E244-B08F-BDC016773DE3}" type="slidenum">
              <a:rPr lang="da-DK" smtClean="0"/>
              <a:t>13</a:t>
            </a:fld>
            <a:endParaRPr lang="da-DK"/>
          </a:p>
        </p:txBody>
      </p:sp>
    </p:spTree>
    <p:extLst>
      <p:ext uri="{BB962C8B-B14F-4D97-AF65-F5344CB8AC3E}">
        <p14:creationId xmlns:p14="http://schemas.microsoft.com/office/powerpoint/2010/main" val="3176943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Læs højt. Lad dem sætte kryds. Vent til alle har taget stilling. Lad eleverne vise svaret med trekanten. Spørg nogle af eleverne, hvorfor de har svaret som de har gjort. </a:t>
            </a:r>
          </a:p>
          <a:p>
            <a:endParaRPr lang="da-DK" dirty="0"/>
          </a:p>
          <a:p>
            <a:r>
              <a:rPr lang="da-DK" dirty="0"/>
              <a:t>Eksempler til andet: Vælge at flytte i lejlighed. Leje et hus. Købe andel i et rækkehus. </a:t>
            </a:r>
          </a:p>
        </p:txBody>
      </p:sp>
      <p:sp>
        <p:nvSpPr>
          <p:cNvPr id="4" name="Pladsholder til slidenummer 3"/>
          <p:cNvSpPr>
            <a:spLocks noGrp="1"/>
          </p:cNvSpPr>
          <p:nvPr>
            <p:ph type="sldNum" sz="quarter" idx="5"/>
          </p:nvPr>
        </p:nvSpPr>
        <p:spPr/>
        <p:txBody>
          <a:bodyPr/>
          <a:lstStyle/>
          <a:p>
            <a:fld id="{27BEBB7D-2977-E244-B08F-BDC016773DE3}" type="slidenum">
              <a:rPr lang="da-DK" smtClean="0"/>
              <a:t>14</a:t>
            </a:fld>
            <a:endParaRPr lang="da-DK"/>
          </a:p>
        </p:txBody>
      </p:sp>
    </p:spTree>
    <p:extLst>
      <p:ext uri="{BB962C8B-B14F-4D97-AF65-F5344CB8AC3E}">
        <p14:creationId xmlns:p14="http://schemas.microsoft.com/office/powerpoint/2010/main" val="1176451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Læs højt. Lad dem sætte kryds. Vent til alle har taget stilling. Lad eleverne vise svaret med trekanten. Spørg nogle af eleverne, hvorfor de har svaret som de har gjort. </a:t>
            </a:r>
          </a:p>
          <a:p>
            <a:endParaRPr lang="da-DK" dirty="0"/>
          </a:p>
          <a:p>
            <a:r>
              <a:rPr lang="da-DK" dirty="0"/>
              <a:t>Eksempler til andet: Købe en brugt. Købe en på afbetaling. Låne en computer, imens den gamle bliver repareret. </a:t>
            </a:r>
          </a:p>
        </p:txBody>
      </p:sp>
      <p:sp>
        <p:nvSpPr>
          <p:cNvPr id="4" name="Pladsholder til slidenummer 3"/>
          <p:cNvSpPr>
            <a:spLocks noGrp="1"/>
          </p:cNvSpPr>
          <p:nvPr>
            <p:ph type="sldNum" sz="quarter" idx="5"/>
          </p:nvPr>
        </p:nvSpPr>
        <p:spPr/>
        <p:txBody>
          <a:bodyPr/>
          <a:lstStyle/>
          <a:p>
            <a:fld id="{27BEBB7D-2977-E244-B08F-BDC016773DE3}" type="slidenum">
              <a:rPr lang="da-DK" smtClean="0"/>
              <a:t>15</a:t>
            </a:fld>
            <a:endParaRPr lang="da-DK"/>
          </a:p>
        </p:txBody>
      </p:sp>
    </p:spTree>
    <p:extLst>
      <p:ext uri="{BB962C8B-B14F-4D97-AF65-F5344CB8AC3E}">
        <p14:creationId xmlns:p14="http://schemas.microsoft.com/office/powerpoint/2010/main" val="3270028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Læs højt. Lad dem sætte kryds. Vent til alle har taget stilling. Lad eleverne vise svaret med trekanten. Spørg nogle af eleverne, hvorfor de har svaret som de har gjort. </a:t>
            </a:r>
          </a:p>
          <a:p>
            <a:endParaRPr lang="da-DK" dirty="0"/>
          </a:p>
          <a:p>
            <a:r>
              <a:rPr lang="da-DK" dirty="0"/>
              <a:t>Eksempler til andet: Laver et hjemmelavet gavekort til hende på en vase. Laver din egen vase at genbrugsmaterialer – det er tanken der tæller. </a:t>
            </a:r>
          </a:p>
        </p:txBody>
      </p:sp>
      <p:sp>
        <p:nvSpPr>
          <p:cNvPr id="4" name="Pladsholder til slidenummer 3"/>
          <p:cNvSpPr>
            <a:spLocks noGrp="1"/>
          </p:cNvSpPr>
          <p:nvPr>
            <p:ph type="sldNum" sz="quarter" idx="5"/>
          </p:nvPr>
        </p:nvSpPr>
        <p:spPr/>
        <p:txBody>
          <a:bodyPr/>
          <a:lstStyle/>
          <a:p>
            <a:fld id="{27BEBB7D-2977-E244-B08F-BDC016773DE3}" type="slidenum">
              <a:rPr lang="da-DK" smtClean="0"/>
              <a:t>16</a:t>
            </a:fld>
            <a:endParaRPr lang="da-DK"/>
          </a:p>
        </p:txBody>
      </p:sp>
    </p:spTree>
    <p:extLst>
      <p:ext uri="{BB962C8B-B14F-4D97-AF65-F5344CB8AC3E}">
        <p14:creationId xmlns:p14="http://schemas.microsoft.com/office/powerpoint/2010/main" val="4029484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Læs højt. Lad dem sætte kryds. Vent til alle har taget stilling. Lad eleverne vise svaret med trekanten. Spørg nogle af eleverne, hvorfor de har svaret som de har gjort. </a:t>
            </a:r>
          </a:p>
          <a:p>
            <a:endParaRPr lang="da-DK" dirty="0"/>
          </a:p>
          <a:p>
            <a:r>
              <a:rPr lang="da-DK" dirty="0"/>
              <a:t>Eksempler til andet: Shopper i genbrug. Pifter dine egne sko op ved at tegne på dem. Spørger om du kan få flere huslige pligter. </a:t>
            </a:r>
          </a:p>
        </p:txBody>
      </p:sp>
      <p:sp>
        <p:nvSpPr>
          <p:cNvPr id="4" name="Pladsholder til slidenummer 3"/>
          <p:cNvSpPr>
            <a:spLocks noGrp="1"/>
          </p:cNvSpPr>
          <p:nvPr>
            <p:ph type="sldNum" sz="quarter" idx="5"/>
          </p:nvPr>
        </p:nvSpPr>
        <p:spPr/>
        <p:txBody>
          <a:bodyPr/>
          <a:lstStyle/>
          <a:p>
            <a:fld id="{27BEBB7D-2977-E244-B08F-BDC016773DE3}" type="slidenum">
              <a:rPr lang="da-DK" smtClean="0"/>
              <a:t>17</a:t>
            </a:fld>
            <a:endParaRPr lang="da-DK"/>
          </a:p>
        </p:txBody>
      </p:sp>
    </p:spTree>
    <p:extLst>
      <p:ext uri="{BB962C8B-B14F-4D97-AF65-F5344CB8AC3E}">
        <p14:creationId xmlns:p14="http://schemas.microsoft.com/office/powerpoint/2010/main" val="21097394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Det er vigtigt at eleverne får forståelse for:</a:t>
            </a:r>
          </a:p>
          <a:p>
            <a:pPr marL="171450" indent="-171450">
              <a:buFontTx/>
              <a:buChar char="-"/>
            </a:pPr>
            <a:r>
              <a:rPr lang="da-DK" dirty="0"/>
              <a:t>Det er ok at låne penge til nogle ting, men generelt er det bedst at spare op</a:t>
            </a:r>
          </a:p>
          <a:p>
            <a:pPr marL="171450" indent="-171450">
              <a:buFontTx/>
              <a:buChar char="-"/>
            </a:pPr>
            <a:r>
              <a:rPr lang="da-DK" dirty="0"/>
              <a:t>Lån gerne penge af mor og far</a:t>
            </a:r>
          </a:p>
        </p:txBody>
      </p:sp>
      <p:sp>
        <p:nvSpPr>
          <p:cNvPr id="4" name="Pladsholder til slidenummer 3"/>
          <p:cNvSpPr>
            <a:spLocks noGrp="1"/>
          </p:cNvSpPr>
          <p:nvPr>
            <p:ph type="sldNum" sz="quarter" idx="5"/>
          </p:nvPr>
        </p:nvSpPr>
        <p:spPr/>
        <p:txBody>
          <a:bodyPr/>
          <a:lstStyle/>
          <a:p>
            <a:fld id="{27BEBB7D-2977-E244-B08F-BDC016773DE3}" type="slidenum">
              <a:rPr lang="da-DK" smtClean="0"/>
              <a:t>18</a:t>
            </a:fld>
            <a:endParaRPr lang="da-DK"/>
          </a:p>
        </p:txBody>
      </p:sp>
    </p:spTree>
    <p:extLst>
      <p:ext uri="{BB962C8B-B14F-4D97-AF65-F5344CB8AC3E}">
        <p14:creationId xmlns:p14="http://schemas.microsoft.com/office/powerpoint/2010/main" val="4037312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Lille and med vinge</a:t>
            </a:r>
          </a:p>
          <a:p>
            <a:r>
              <a:rPr lang="da-DK" dirty="0"/>
              <a:t>Stil jer bag stolen. </a:t>
            </a:r>
          </a:p>
          <a:p>
            <a:r>
              <a:rPr lang="da-DK" dirty="0"/>
              <a:t>Sig sætningen ”en lille, en lille, en lille and med x”</a:t>
            </a:r>
          </a:p>
          <a:p>
            <a:r>
              <a:rPr lang="da-DK" dirty="0"/>
              <a:t>Ved x sætter du først vinge, vinger, fod, fødder, rumpe og næb. Lav bevægelser der passer til. </a:t>
            </a:r>
          </a:p>
          <a:p>
            <a:endParaRPr lang="da-DK" dirty="0"/>
          </a:p>
          <a:p>
            <a:r>
              <a:rPr lang="da-DK" b="1" dirty="0"/>
              <a:t>Tæl til ti</a:t>
            </a:r>
          </a:p>
          <a:p>
            <a:r>
              <a:rPr lang="da-DK" dirty="0"/>
              <a:t>Stil jer i en rundkreds. </a:t>
            </a:r>
          </a:p>
          <a:p>
            <a:r>
              <a:rPr lang="da-DK" dirty="0"/>
              <a:t>I skal i fællesskab tælle til ti.</a:t>
            </a:r>
          </a:p>
          <a:p>
            <a:r>
              <a:rPr lang="da-DK" dirty="0"/>
              <a:t>MEN der er kun en der må sige tallet. </a:t>
            </a:r>
          </a:p>
          <a:p>
            <a:r>
              <a:rPr lang="da-DK" dirty="0"/>
              <a:t>Start forfra, hvis nogle siger det på samme tid. </a:t>
            </a:r>
          </a:p>
          <a:p>
            <a:endParaRPr lang="da-DK" dirty="0"/>
          </a:p>
          <a:p>
            <a:r>
              <a:rPr lang="da-DK" dirty="0"/>
              <a:t>Link til DSE-ideer</a:t>
            </a:r>
          </a:p>
          <a:p>
            <a:r>
              <a:rPr lang="da-DK" dirty="0"/>
              <a:t>https://sway.office.com/Fu7xi53x1XaeAKKr?ref=Link </a:t>
            </a:r>
          </a:p>
          <a:p>
            <a:endParaRPr lang="da-DK" dirty="0"/>
          </a:p>
        </p:txBody>
      </p:sp>
      <p:sp>
        <p:nvSpPr>
          <p:cNvPr id="4" name="Pladsholder til slidenummer 3"/>
          <p:cNvSpPr>
            <a:spLocks noGrp="1"/>
          </p:cNvSpPr>
          <p:nvPr>
            <p:ph type="sldNum" sz="quarter" idx="5"/>
          </p:nvPr>
        </p:nvSpPr>
        <p:spPr/>
        <p:txBody>
          <a:bodyPr/>
          <a:lstStyle/>
          <a:p>
            <a:fld id="{27BEBB7D-2977-E244-B08F-BDC016773DE3}" type="slidenum">
              <a:rPr lang="da-DK" smtClean="0"/>
              <a:t>19</a:t>
            </a:fld>
            <a:endParaRPr lang="da-DK"/>
          </a:p>
        </p:txBody>
      </p:sp>
    </p:spTree>
    <p:extLst>
      <p:ext uri="{BB962C8B-B14F-4D97-AF65-F5344CB8AC3E}">
        <p14:creationId xmlns:p14="http://schemas.microsoft.com/office/powerpoint/2010/main" val="2728134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Peng’ </a:t>
            </a:r>
            <a:r>
              <a:rPr lang="da-DK" dirty="0" err="1"/>
              <a:t>Pong</a:t>
            </a:r>
            <a:r>
              <a:rPr lang="da-DK" dirty="0"/>
              <a:t> er et undervisningsmateriale for elever på mellemtrinnet om hverdagsøkonomi. I forløbet med Peng’ </a:t>
            </a:r>
            <a:r>
              <a:rPr lang="da-DK" dirty="0" err="1"/>
              <a:t>Pong</a:t>
            </a:r>
            <a:r>
              <a:rPr lang="da-DK" dirty="0"/>
              <a:t> møder eleverne øvelser, der udfordrer dem på deres vaner, får dem til at reflektere over deres prioriteringer og italesætter dilemmaer, de kender fra deres egen hverdag. Eleverne skal undervejs tage ansvar for egne valg og prioriteringer og sætte ord på dem.</a:t>
            </a:r>
          </a:p>
        </p:txBody>
      </p:sp>
      <p:sp>
        <p:nvSpPr>
          <p:cNvPr id="4" name="Pladsholder til slidenummer 3"/>
          <p:cNvSpPr>
            <a:spLocks noGrp="1"/>
          </p:cNvSpPr>
          <p:nvPr>
            <p:ph type="sldNum" sz="quarter" idx="5"/>
          </p:nvPr>
        </p:nvSpPr>
        <p:spPr/>
        <p:txBody>
          <a:bodyPr/>
          <a:lstStyle/>
          <a:p>
            <a:fld id="{27BEBB7D-2977-E244-B08F-BDC016773DE3}" type="slidenum">
              <a:rPr lang="da-DK" smtClean="0"/>
              <a:t>2</a:t>
            </a:fld>
            <a:endParaRPr lang="da-DK"/>
          </a:p>
        </p:txBody>
      </p:sp>
    </p:spTree>
    <p:extLst>
      <p:ext uri="{BB962C8B-B14F-4D97-AF65-F5344CB8AC3E}">
        <p14:creationId xmlns:p14="http://schemas.microsoft.com/office/powerpoint/2010/main" val="32210937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Øvelsen går ud på, at eleverne skal handle ind til en spaghetti bolognese. Eleverne får en indkøbsseddel, så de ved, hvad der skal handles. Nogle af varerne har de i forvejen derhjemme, fx olie, krydderier og forskellige grøntsager. Eleverne skal handle ind til at lave retten til en familie på 4-6 personer.</a:t>
            </a:r>
          </a:p>
          <a:p>
            <a:r>
              <a:rPr lang="da-DK" dirty="0"/>
              <a:t>Uddel indkøbslisten. Fordel derefter vare kategorierne rundt i klassen. Så kød er i et hjørne, pasta i et andet osv. </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BEBB7D-2977-E244-B08F-BDC016773DE3}"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21452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Vær tydelig </a:t>
            </a:r>
            <a:r>
              <a:rPr lang="da-DK" dirty="0" err="1"/>
              <a:t>ift</a:t>
            </a:r>
            <a:r>
              <a:rPr lang="da-DK" dirty="0"/>
              <a:t> regler. Vælg først, kig bagefter, og vis ikke prisen til andre. </a:t>
            </a:r>
          </a:p>
          <a:p>
            <a:r>
              <a:rPr lang="da-DK" dirty="0"/>
              <a:t>Husk at prisen på </a:t>
            </a:r>
            <a:r>
              <a:rPr lang="da-DK" dirty="0" err="1"/>
              <a:t>varene</a:t>
            </a:r>
            <a:r>
              <a:rPr lang="da-DK" dirty="0"/>
              <a:t> er for det antal gram de skal have – så det er regnet ud på forhånd. </a:t>
            </a:r>
          </a:p>
        </p:txBody>
      </p:sp>
      <p:sp>
        <p:nvSpPr>
          <p:cNvPr id="4" name="Pladsholder til slidenummer 3"/>
          <p:cNvSpPr>
            <a:spLocks noGrp="1"/>
          </p:cNvSpPr>
          <p:nvPr>
            <p:ph type="sldNum" sz="quarter" idx="5"/>
          </p:nvPr>
        </p:nvSpPr>
        <p:spPr/>
        <p:txBody>
          <a:bodyPr/>
          <a:lstStyle/>
          <a:p>
            <a:fld id="{27BEBB7D-2977-E244-B08F-BDC016773DE3}" type="slidenum">
              <a:rPr lang="da-DK" smtClean="0"/>
              <a:t>21</a:t>
            </a:fld>
            <a:endParaRPr lang="da-DK"/>
          </a:p>
        </p:txBody>
      </p:sp>
    </p:spTree>
    <p:extLst>
      <p:ext uri="{BB962C8B-B14F-4D97-AF65-F5344CB8AC3E}">
        <p14:creationId xmlns:p14="http://schemas.microsoft.com/office/powerpoint/2010/main" val="27024347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Svar på den dyre og den billige. Billige ca. 58 kr. Dyre ca. 125 kr. Næsten 70 </a:t>
            </a:r>
            <a:r>
              <a:rPr lang="da-DK" dirty="0" err="1"/>
              <a:t>kr</a:t>
            </a:r>
            <a:r>
              <a:rPr lang="da-DK" dirty="0"/>
              <a:t> i forskel. På et år bliver det over 25000 kr.</a:t>
            </a:r>
          </a:p>
          <a:p>
            <a:r>
              <a:rPr lang="da-DK" dirty="0"/>
              <a:t>Det er vigtigt at snakke om at man kan vælge noget andet, end det man er vant til. Lav sammenkædning til prioriteringer, hvis man vælger økologisk er det en prioritering, og betyder at der er andet man måske må nedprioritere, hvis man køber billigt, har man måske penge til at prioritere noget andet i sit liv (mobil, PC, ferie osv.)</a:t>
            </a:r>
          </a:p>
        </p:txBody>
      </p:sp>
      <p:sp>
        <p:nvSpPr>
          <p:cNvPr id="4" name="Pladsholder til slidenummer 3"/>
          <p:cNvSpPr>
            <a:spLocks noGrp="1"/>
          </p:cNvSpPr>
          <p:nvPr>
            <p:ph type="sldNum" sz="quarter" idx="5"/>
          </p:nvPr>
        </p:nvSpPr>
        <p:spPr/>
        <p:txBody>
          <a:bodyPr/>
          <a:lstStyle/>
          <a:p>
            <a:fld id="{27BEBB7D-2977-E244-B08F-BDC016773DE3}" type="slidenum">
              <a:rPr lang="da-DK" smtClean="0"/>
              <a:t>22</a:t>
            </a:fld>
            <a:endParaRPr lang="da-DK"/>
          </a:p>
        </p:txBody>
      </p:sp>
    </p:spTree>
    <p:extLst>
      <p:ext uri="{BB962C8B-B14F-4D97-AF65-F5344CB8AC3E}">
        <p14:creationId xmlns:p14="http://schemas.microsoft.com/office/powerpoint/2010/main" val="39309468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Det er vigtigt at slå fast, at det er helt i orden at vælge dyre varer og/eller økologiske varer, og at det simpelthen er et spørgsmål om, hvad man prioriterer. Samtidigt er det væsentligt at snakke om, at mange valg er foretaget ud fra vaner, og at alle de valg er mulige at ændre på - man kunne prøve den billige version, måske er den lige så god eller bedre. </a:t>
            </a:r>
          </a:p>
        </p:txBody>
      </p:sp>
      <p:sp>
        <p:nvSpPr>
          <p:cNvPr id="4" name="Pladsholder til slidenummer 3"/>
          <p:cNvSpPr>
            <a:spLocks noGrp="1"/>
          </p:cNvSpPr>
          <p:nvPr>
            <p:ph type="sldNum" sz="quarter" idx="5"/>
          </p:nvPr>
        </p:nvSpPr>
        <p:spPr/>
        <p:txBody>
          <a:bodyPr/>
          <a:lstStyle/>
          <a:p>
            <a:fld id="{27BEBB7D-2977-E244-B08F-BDC016773DE3}" type="slidenum">
              <a:rPr lang="da-DK" smtClean="0"/>
              <a:t>23</a:t>
            </a:fld>
            <a:endParaRPr lang="da-DK"/>
          </a:p>
        </p:txBody>
      </p:sp>
    </p:spTree>
    <p:extLst>
      <p:ext uri="{BB962C8B-B14F-4D97-AF65-F5344CB8AC3E}">
        <p14:creationId xmlns:p14="http://schemas.microsoft.com/office/powerpoint/2010/main" val="29585589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For at viden rodfæster sig, kan det være godt med gentagelser og opsummeringer. Punktet skal sætte fokus på, hvad eleverne har lært i modulet, og gøre dem opmærksomme på, at de har mulighed for at forandre vaner og adfærd på baggrund af det, de har lært.</a:t>
            </a:r>
          </a:p>
        </p:txBody>
      </p:sp>
      <p:sp>
        <p:nvSpPr>
          <p:cNvPr id="4" name="Pladsholder til slidenummer 3"/>
          <p:cNvSpPr>
            <a:spLocks noGrp="1"/>
          </p:cNvSpPr>
          <p:nvPr>
            <p:ph type="sldNum" sz="quarter" idx="5"/>
          </p:nvPr>
        </p:nvSpPr>
        <p:spPr/>
        <p:txBody>
          <a:bodyPr/>
          <a:lstStyle/>
          <a:p>
            <a:fld id="{27BEBB7D-2977-E244-B08F-BDC016773DE3}" type="slidenum">
              <a:rPr lang="da-DK" smtClean="0"/>
              <a:t>24</a:t>
            </a:fld>
            <a:endParaRPr lang="da-DK"/>
          </a:p>
        </p:txBody>
      </p:sp>
    </p:spTree>
    <p:extLst>
      <p:ext uri="{BB962C8B-B14F-4D97-AF65-F5344CB8AC3E}">
        <p14:creationId xmlns:p14="http://schemas.microsoft.com/office/powerpoint/2010/main" val="12222235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27BEBB7D-2977-E244-B08F-BDC016773DE3}" type="slidenum">
              <a:rPr lang="da-DK" smtClean="0"/>
              <a:t>25</a:t>
            </a:fld>
            <a:endParaRPr lang="da-DK"/>
          </a:p>
        </p:txBody>
      </p:sp>
    </p:spTree>
    <p:extLst>
      <p:ext uri="{BB962C8B-B14F-4D97-AF65-F5344CB8AC3E}">
        <p14:creationId xmlns:p14="http://schemas.microsoft.com/office/powerpoint/2010/main" val="3691491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Introduktion til dagens program så eleverne får en oversigt over, hvad de skal igennem. Dagens hovedfokus er, at eleverne skal lære noget om at prioritere, noget om hvornår det er ok at låne, hvornår man bør spare op, samt hvordan man kan udfordre sine pengevaner.</a:t>
            </a:r>
          </a:p>
        </p:txBody>
      </p:sp>
      <p:sp>
        <p:nvSpPr>
          <p:cNvPr id="4" name="Pladsholder til slidenummer 3"/>
          <p:cNvSpPr>
            <a:spLocks noGrp="1"/>
          </p:cNvSpPr>
          <p:nvPr>
            <p:ph type="sldNum" sz="quarter" idx="5"/>
          </p:nvPr>
        </p:nvSpPr>
        <p:spPr/>
        <p:txBody>
          <a:bodyPr/>
          <a:lstStyle/>
          <a:p>
            <a:fld id="{D11A3C00-2786-48C2-8BD0-C630561EEA38}" type="slidenum">
              <a:rPr lang="da-DK" smtClean="0"/>
              <a:t>3</a:t>
            </a:fld>
            <a:endParaRPr lang="da-DK"/>
          </a:p>
        </p:txBody>
      </p:sp>
    </p:spTree>
    <p:extLst>
      <p:ext uri="{BB962C8B-B14F-4D97-AF65-F5344CB8AC3E}">
        <p14:creationId xmlns:p14="http://schemas.microsoft.com/office/powerpoint/2010/main" val="1032676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Afspil video: </a:t>
            </a:r>
            <a:r>
              <a:rPr lang="en-US" sz="1800" u="sng" dirty="0">
                <a:solidFill>
                  <a:srgbClr val="0563C1"/>
                </a:solidFill>
                <a:effectLst/>
                <a:latin typeface="Calibri" panose="020F0502020204030204" pitchFamily="34" charset="0"/>
                <a:ea typeface="Calibri" panose="020F0502020204030204" pitchFamily="34" charset="0"/>
                <a:hlinkClick r:id="rId3"/>
              </a:rPr>
              <a:t>https://vimeo.com/461286490/bd7390c260</a:t>
            </a:r>
            <a:endParaRPr lang="da-DK" sz="1800" dirty="0">
              <a:effectLst/>
              <a:latin typeface="Calibri" panose="020F0502020204030204" pitchFamily="34" charset="0"/>
              <a:ea typeface="Calibri" panose="020F0502020204030204" pitchFamily="34" charset="0"/>
            </a:endParaRPr>
          </a:p>
          <a:p>
            <a:endParaRPr lang="da-DK" dirty="0"/>
          </a:p>
        </p:txBody>
      </p:sp>
      <p:sp>
        <p:nvSpPr>
          <p:cNvPr id="4" name="Pladsholder til slidenummer 3"/>
          <p:cNvSpPr>
            <a:spLocks noGrp="1"/>
          </p:cNvSpPr>
          <p:nvPr>
            <p:ph type="sldNum" sz="quarter" idx="5"/>
          </p:nvPr>
        </p:nvSpPr>
        <p:spPr/>
        <p:txBody>
          <a:bodyPr/>
          <a:lstStyle/>
          <a:p>
            <a:fld id="{27BEBB7D-2977-E244-B08F-BDC016773DE3}" type="slidenum">
              <a:rPr lang="da-DK" smtClean="0"/>
              <a:t>4</a:t>
            </a:fld>
            <a:endParaRPr lang="da-DK"/>
          </a:p>
        </p:txBody>
      </p:sp>
    </p:spTree>
    <p:extLst>
      <p:ext uri="{BB962C8B-B14F-4D97-AF65-F5344CB8AC3E}">
        <p14:creationId xmlns:p14="http://schemas.microsoft.com/office/powerpoint/2010/main" val="2755248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Hvordan prioriterer deres forældre? Har I stået i en situation, hvor I skulle prioritere? </a:t>
            </a:r>
          </a:p>
        </p:txBody>
      </p:sp>
      <p:sp>
        <p:nvSpPr>
          <p:cNvPr id="4" name="Pladsholder til slidenummer 3"/>
          <p:cNvSpPr>
            <a:spLocks noGrp="1"/>
          </p:cNvSpPr>
          <p:nvPr>
            <p:ph type="sldNum" sz="quarter" idx="5"/>
          </p:nvPr>
        </p:nvSpPr>
        <p:spPr/>
        <p:txBody>
          <a:bodyPr/>
          <a:lstStyle/>
          <a:p>
            <a:fld id="{27BEBB7D-2977-E244-B08F-BDC016773DE3}" type="slidenum">
              <a:rPr lang="da-DK" smtClean="0"/>
              <a:t>5</a:t>
            </a:fld>
            <a:endParaRPr lang="da-DK"/>
          </a:p>
        </p:txBody>
      </p:sp>
    </p:spTree>
    <p:extLst>
      <p:ext uri="{BB962C8B-B14F-4D97-AF65-F5344CB8AC3E}">
        <p14:creationId xmlns:p14="http://schemas.microsoft.com/office/powerpoint/2010/main" val="507532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Afspil video: </a:t>
            </a:r>
            <a:r>
              <a:rPr lang="da-DK" sz="1800" u="sng" dirty="0">
                <a:solidFill>
                  <a:srgbClr val="0563C1"/>
                </a:solidFill>
                <a:effectLst/>
                <a:latin typeface="Calibri" panose="020F0502020204030204" pitchFamily="34" charset="0"/>
                <a:ea typeface="Calibri" panose="020F0502020204030204" pitchFamily="34" charset="0"/>
                <a:hlinkClick r:id="rId3"/>
              </a:rPr>
              <a:t>https://vimeo.com/461286601/8b15040486</a:t>
            </a:r>
            <a:endParaRPr lang="da-DK" sz="1800" dirty="0">
              <a:effectLst/>
              <a:latin typeface="Calibri" panose="020F0502020204030204" pitchFamily="34" charset="0"/>
              <a:ea typeface="Calibri" panose="020F0502020204030204" pitchFamily="34" charset="0"/>
            </a:endParaRPr>
          </a:p>
          <a:p>
            <a:endParaRPr lang="da-DK" dirty="0"/>
          </a:p>
        </p:txBody>
      </p:sp>
      <p:sp>
        <p:nvSpPr>
          <p:cNvPr id="4" name="Pladsholder til slidenummer 3"/>
          <p:cNvSpPr>
            <a:spLocks noGrp="1"/>
          </p:cNvSpPr>
          <p:nvPr>
            <p:ph type="sldNum" sz="quarter" idx="5"/>
          </p:nvPr>
        </p:nvSpPr>
        <p:spPr/>
        <p:txBody>
          <a:bodyPr/>
          <a:lstStyle/>
          <a:p>
            <a:fld id="{27BEBB7D-2977-E244-B08F-BDC016773DE3}" type="slidenum">
              <a:rPr lang="da-DK" smtClean="0"/>
              <a:t>6</a:t>
            </a:fld>
            <a:endParaRPr lang="da-DK"/>
          </a:p>
        </p:txBody>
      </p:sp>
    </p:spTree>
    <p:extLst>
      <p:ext uri="{BB962C8B-B14F-4D97-AF65-F5344CB8AC3E}">
        <p14:creationId xmlns:p14="http://schemas.microsoft.com/office/powerpoint/2010/main" val="4023539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Bliver uddybet mere på næste slide.</a:t>
            </a:r>
          </a:p>
          <a:p>
            <a:r>
              <a:rPr lang="da-DK" dirty="0"/>
              <a:t>Del arkene ud, så de kan se de tre kategorier. </a:t>
            </a:r>
          </a:p>
        </p:txBody>
      </p:sp>
      <p:sp>
        <p:nvSpPr>
          <p:cNvPr id="4" name="Pladsholder til slidenummer 3"/>
          <p:cNvSpPr>
            <a:spLocks noGrp="1"/>
          </p:cNvSpPr>
          <p:nvPr>
            <p:ph type="sldNum" sz="quarter" idx="5"/>
          </p:nvPr>
        </p:nvSpPr>
        <p:spPr/>
        <p:txBody>
          <a:bodyPr/>
          <a:lstStyle/>
          <a:p>
            <a:fld id="{27BEBB7D-2977-E244-B08F-BDC016773DE3}" type="slidenum">
              <a:rPr lang="da-DK" smtClean="0"/>
              <a:t>7</a:t>
            </a:fld>
            <a:endParaRPr lang="da-DK"/>
          </a:p>
        </p:txBody>
      </p:sp>
    </p:spTree>
    <p:extLst>
      <p:ext uri="{BB962C8B-B14F-4D97-AF65-F5344CB8AC3E}">
        <p14:creationId xmlns:p14="http://schemas.microsoft.com/office/powerpoint/2010/main" val="1862089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Bed eleverne om at holde kortene i ro, og forklar reglerne. </a:t>
            </a:r>
          </a:p>
          <a:p>
            <a:r>
              <a:rPr lang="da-DK" dirty="0"/>
              <a:t>1. del: – Eleverne sidder med alle brikkerne foran sig. Læreren er tovholder. Eleverne følges ad. – Eleverne skal prioritere hvordan de vil bo, hvad de vil spise, og hvilken fritidsaktivitet de vil gå til. – Eleverne har 10 point til at fordele på de 3 kategorier. – Eleverne sammenligner med sidemanden, inden læreren samler op. </a:t>
            </a:r>
            <a:br>
              <a:rPr lang="da-DK" dirty="0"/>
            </a:br>
            <a:r>
              <a:rPr lang="da-DK" dirty="0"/>
              <a:t>2.del: Læreren kan fortælle, at der er sket en ændring i deres liv. De er blevet forfremmet og får nu en bedre løn. Derfor har de nu 15 point. – Lav øvelsen igen. </a:t>
            </a:r>
            <a:br>
              <a:rPr lang="da-DK" dirty="0"/>
            </a:br>
            <a:r>
              <a:rPr lang="da-DK" dirty="0"/>
              <a:t>3 del: Læreren kan fortælle, at der er sket endnu en ændring i deres liv. Personen til venstre har arvet en masse penge og har derfor 19 point at bruge. Personen til højre har desværre mistet sit arbejde og har derfor kun 7 point at bruge. – Lav øvelsen igen. </a:t>
            </a:r>
            <a:br>
              <a:rPr lang="da-DK" dirty="0"/>
            </a:br>
            <a:r>
              <a:rPr lang="da-DK" dirty="0"/>
              <a:t>4 del: Nu skal eleverne selv prøve at finde ud af, hvor mange point de har brug for til den måde, de gerne vil leve på. De vælger de 3 kort, der passer mest realistisk til det liv, de gerne vil have. – Lav øvelsen igen. </a:t>
            </a:r>
          </a:p>
        </p:txBody>
      </p:sp>
      <p:sp>
        <p:nvSpPr>
          <p:cNvPr id="4" name="Pladsholder til slidenummer 3"/>
          <p:cNvSpPr>
            <a:spLocks noGrp="1"/>
          </p:cNvSpPr>
          <p:nvPr>
            <p:ph type="sldNum" sz="quarter" idx="5"/>
          </p:nvPr>
        </p:nvSpPr>
        <p:spPr/>
        <p:txBody>
          <a:bodyPr/>
          <a:lstStyle/>
          <a:p>
            <a:fld id="{27BEBB7D-2977-E244-B08F-BDC016773DE3}" type="slidenum">
              <a:rPr lang="da-DK" smtClean="0"/>
              <a:t>8</a:t>
            </a:fld>
            <a:endParaRPr lang="da-DK"/>
          </a:p>
        </p:txBody>
      </p:sp>
    </p:spTree>
    <p:extLst>
      <p:ext uri="{BB962C8B-B14F-4D97-AF65-F5344CB8AC3E}">
        <p14:creationId xmlns:p14="http://schemas.microsoft.com/office/powerpoint/2010/main" val="1537813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Det vigtige er at give dem forståelse for, at det er vigtigt at kunne prioritere, og at man ikke nødvendigvis har brug for mange penge/points for at kunne prioritere det, man gerne vil.</a:t>
            </a:r>
          </a:p>
        </p:txBody>
      </p:sp>
      <p:sp>
        <p:nvSpPr>
          <p:cNvPr id="4" name="Pladsholder til slidenummer 3"/>
          <p:cNvSpPr>
            <a:spLocks noGrp="1"/>
          </p:cNvSpPr>
          <p:nvPr>
            <p:ph type="sldNum" sz="quarter" idx="5"/>
          </p:nvPr>
        </p:nvSpPr>
        <p:spPr/>
        <p:txBody>
          <a:bodyPr/>
          <a:lstStyle/>
          <a:p>
            <a:fld id="{27BEBB7D-2977-E244-B08F-BDC016773DE3}" type="slidenum">
              <a:rPr lang="da-DK" smtClean="0"/>
              <a:t>9</a:t>
            </a:fld>
            <a:endParaRPr lang="da-DK"/>
          </a:p>
        </p:txBody>
      </p:sp>
    </p:spTree>
    <p:extLst>
      <p:ext uri="{BB962C8B-B14F-4D97-AF65-F5344CB8AC3E}">
        <p14:creationId xmlns:p14="http://schemas.microsoft.com/office/powerpoint/2010/main" val="4034984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20B9B-5C00-C842-B5C9-CDB0A3E6F585}"/>
              </a:ext>
            </a:extLst>
          </p:cNvPr>
          <p:cNvSpPr>
            <a:spLocks noGrp="1"/>
          </p:cNvSpPr>
          <p:nvPr>
            <p:ph type="ctrTitle"/>
          </p:nvPr>
        </p:nvSpPr>
        <p:spPr>
          <a:xfrm>
            <a:off x="1524000" y="1122363"/>
            <a:ext cx="9144000" cy="2387600"/>
          </a:xfrm>
        </p:spPr>
        <p:txBody>
          <a:bodyPr anchor="b"/>
          <a:lstStyle>
            <a:lvl1pPr algn="ctr">
              <a:defRPr sz="6000" b="0">
                <a:latin typeface="+mj-lt"/>
              </a:defRPr>
            </a:lvl1pPr>
          </a:lstStyle>
          <a:p>
            <a:r>
              <a:rPr lang="da-DK"/>
              <a:t>Klik for at redigere titeltypografien i masteren</a:t>
            </a:r>
          </a:p>
        </p:txBody>
      </p:sp>
      <p:sp>
        <p:nvSpPr>
          <p:cNvPr id="3" name="Subtitle 2">
            <a:extLst>
              <a:ext uri="{FF2B5EF4-FFF2-40B4-BE49-F238E27FC236}">
                <a16:creationId xmlns:a16="http://schemas.microsoft.com/office/drawing/2014/main" id="{992EF541-862E-7146-9CC9-4D3C6034E0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6" name="Slide Number Placeholder 5">
            <a:extLst>
              <a:ext uri="{FF2B5EF4-FFF2-40B4-BE49-F238E27FC236}">
                <a16:creationId xmlns:a16="http://schemas.microsoft.com/office/drawing/2014/main" id="{7CD1F87A-7D45-3E47-A4C0-5983F6C518C8}"/>
              </a:ext>
            </a:extLst>
          </p:cNvPr>
          <p:cNvSpPr>
            <a:spLocks noGrp="1"/>
          </p:cNvSpPr>
          <p:nvPr>
            <p:ph type="sldNum" sz="quarter" idx="12"/>
          </p:nvPr>
        </p:nvSpPr>
        <p:spPr>
          <a:xfrm>
            <a:off x="8610600" y="6356350"/>
            <a:ext cx="2743200" cy="365125"/>
          </a:xfrm>
          <a:prstGeom prst="rect">
            <a:avLst/>
          </a:prstGeom>
        </p:spPr>
        <p:txBody>
          <a:bodyPr/>
          <a:lstStyle/>
          <a:p>
            <a:fld id="{D6E49CE3-3F15-BA44-95C6-A63E6B5A1084}" type="slidenum">
              <a:rPr lang="da-DK" smtClean="0"/>
              <a:t>‹nr.›</a:t>
            </a:fld>
            <a:endParaRPr lang="da-DK"/>
          </a:p>
        </p:txBody>
      </p:sp>
    </p:spTree>
    <p:extLst>
      <p:ext uri="{BB962C8B-B14F-4D97-AF65-F5344CB8AC3E}">
        <p14:creationId xmlns:p14="http://schemas.microsoft.com/office/powerpoint/2010/main" val="3961521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D64B6-EECD-4D49-BC95-10E83981A9CC}"/>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icture Placeholder 2">
            <a:extLst>
              <a:ext uri="{FF2B5EF4-FFF2-40B4-BE49-F238E27FC236}">
                <a16:creationId xmlns:a16="http://schemas.microsoft.com/office/drawing/2014/main" id="{BA353E6B-E576-8B4B-8A37-96AC0DFBBA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
        <p:nvSpPr>
          <p:cNvPr id="4" name="Text Placeholder 3">
            <a:extLst>
              <a:ext uri="{FF2B5EF4-FFF2-40B4-BE49-F238E27FC236}">
                <a16:creationId xmlns:a16="http://schemas.microsoft.com/office/drawing/2014/main" id="{0DCD49C7-8D2E-B142-9BAB-9367B69993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a:extLst>
              <a:ext uri="{FF2B5EF4-FFF2-40B4-BE49-F238E27FC236}">
                <a16:creationId xmlns:a16="http://schemas.microsoft.com/office/drawing/2014/main" id="{D30DB24A-C999-0C4C-9D06-81850D9765C3}"/>
              </a:ext>
            </a:extLst>
          </p:cNvPr>
          <p:cNvSpPr>
            <a:spLocks noGrp="1"/>
          </p:cNvSpPr>
          <p:nvPr>
            <p:ph type="dt" sz="half" idx="10"/>
          </p:nvPr>
        </p:nvSpPr>
        <p:spPr>
          <a:xfrm>
            <a:off x="838200" y="6356350"/>
            <a:ext cx="2743200" cy="365125"/>
          </a:xfrm>
          <a:prstGeom prst="rect">
            <a:avLst/>
          </a:prstGeom>
        </p:spPr>
        <p:txBody>
          <a:bodyPr/>
          <a:lstStyle/>
          <a:p>
            <a:fld id="{A7268BEF-2C0A-2F48-BE63-FCB6D63B3862}" type="datetimeFigureOut">
              <a:rPr lang="da-DK" smtClean="0"/>
              <a:t>27-10-2021</a:t>
            </a:fld>
            <a:endParaRPr lang="da-DK"/>
          </a:p>
        </p:txBody>
      </p:sp>
      <p:sp>
        <p:nvSpPr>
          <p:cNvPr id="6" name="Footer Placeholder 5">
            <a:extLst>
              <a:ext uri="{FF2B5EF4-FFF2-40B4-BE49-F238E27FC236}">
                <a16:creationId xmlns:a16="http://schemas.microsoft.com/office/drawing/2014/main" id="{BF1CAFAC-0A3B-9644-922B-9D449CC0ADA3}"/>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7" name="Slide Number Placeholder 6">
            <a:extLst>
              <a:ext uri="{FF2B5EF4-FFF2-40B4-BE49-F238E27FC236}">
                <a16:creationId xmlns:a16="http://schemas.microsoft.com/office/drawing/2014/main" id="{1F7B6626-8A06-B64B-A9A9-B2C491AE2B91}"/>
              </a:ext>
            </a:extLst>
          </p:cNvPr>
          <p:cNvSpPr>
            <a:spLocks noGrp="1"/>
          </p:cNvSpPr>
          <p:nvPr>
            <p:ph type="sldNum" sz="quarter" idx="12"/>
          </p:nvPr>
        </p:nvSpPr>
        <p:spPr>
          <a:xfrm>
            <a:off x="8610600" y="6356350"/>
            <a:ext cx="2743200" cy="365125"/>
          </a:xfrm>
          <a:prstGeom prst="rect">
            <a:avLst/>
          </a:prstGeom>
        </p:spPr>
        <p:txBody>
          <a:bodyPr/>
          <a:lstStyle/>
          <a:p>
            <a:fld id="{D6E49CE3-3F15-BA44-95C6-A63E6B5A1084}" type="slidenum">
              <a:rPr lang="da-DK" smtClean="0"/>
              <a:t>‹nr.›</a:t>
            </a:fld>
            <a:endParaRPr lang="da-DK"/>
          </a:p>
        </p:txBody>
      </p:sp>
    </p:spTree>
    <p:extLst>
      <p:ext uri="{BB962C8B-B14F-4D97-AF65-F5344CB8AC3E}">
        <p14:creationId xmlns:p14="http://schemas.microsoft.com/office/powerpoint/2010/main" val="225227764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70A536-2471-484B-AE8B-EF66CF71BA7B}"/>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21DA42AF-3468-4825-BCDA-3DEE23F5A0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836CA19A-A72F-42E5-BE94-E0D663B260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11E40416-65D3-430E-8C09-9199C0D0380E}"/>
              </a:ext>
            </a:extLst>
          </p:cNvPr>
          <p:cNvSpPr>
            <a:spLocks noGrp="1"/>
          </p:cNvSpPr>
          <p:nvPr>
            <p:ph type="dt" sz="half" idx="10"/>
          </p:nvPr>
        </p:nvSpPr>
        <p:spPr/>
        <p:txBody>
          <a:bodyPr/>
          <a:lstStyle/>
          <a:p>
            <a:fld id="{89A5FAC4-5014-4162-8728-F26E6957B277}" type="datetimeFigureOut">
              <a:rPr lang="da-DK" smtClean="0"/>
              <a:t>27-10-2021</a:t>
            </a:fld>
            <a:endParaRPr lang="da-DK"/>
          </a:p>
        </p:txBody>
      </p:sp>
      <p:sp>
        <p:nvSpPr>
          <p:cNvPr id="6" name="Pladsholder til sidefod 5">
            <a:extLst>
              <a:ext uri="{FF2B5EF4-FFF2-40B4-BE49-F238E27FC236}">
                <a16:creationId xmlns:a16="http://schemas.microsoft.com/office/drawing/2014/main" id="{CF79D1F3-9C75-4029-9D9E-6DC6E33F6263}"/>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DFF6624D-D973-4E7C-9581-AD3330DBFFBF}"/>
              </a:ext>
            </a:extLst>
          </p:cNvPr>
          <p:cNvSpPr>
            <a:spLocks noGrp="1"/>
          </p:cNvSpPr>
          <p:nvPr>
            <p:ph type="sldNum" sz="quarter" idx="12"/>
          </p:nvPr>
        </p:nvSpPr>
        <p:spPr/>
        <p:txBody>
          <a:bodyPr/>
          <a:lstStyle/>
          <a:p>
            <a:fld id="{5346CC74-BA80-4F1A-A6C6-6AB65E90B35E}" type="slidenum">
              <a:rPr lang="da-DK" smtClean="0"/>
              <a:t>‹nr.›</a:t>
            </a:fld>
            <a:endParaRPr lang="da-DK"/>
          </a:p>
        </p:txBody>
      </p:sp>
    </p:spTree>
    <p:extLst>
      <p:ext uri="{BB962C8B-B14F-4D97-AF65-F5344CB8AC3E}">
        <p14:creationId xmlns:p14="http://schemas.microsoft.com/office/powerpoint/2010/main" val="22693418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133BAA40-22D1-4BEB-971E-BF1F9155285F}"/>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0D1E600E-1161-4DF8-A2C1-984C604522CB}"/>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ACBD36E-1792-47BD-9A5C-6A0040A63599}"/>
              </a:ext>
            </a:extLst>
          </p:cNvPr>
          <p:cNvSpPr>
            <a:spLocks noGrp="1"/>
          </p:cNvSpPr>
          <p:nvPr>
            <p:ph type="dt" sz="half" idx="10"/>
          </p:nvPr>
        </p:nvSpPr>
        <p:spPr/>
        <p:txBody>
          <a:bodyPr/>
          <a:lstStyle/>
          <a:p>
            <a:fld id="{89A5FAC4-5014-4162-8728-F26E6957B277}" type="datetimeFigureOut">
              <a:rPr lang="da-DK" smtClean="0"/>
              <a:t>27-10-2021</a:t>
            </a:fld>
            <a:endParaRPr lang="da-DK"/>
          </a:p>
        </p:txBody>
      </p:sp>
      <p:sp>
        <p:nvSpPr>
          <p:cNvPr id="5" name="Pladsholder til sidefod 4">
            <a:extLst>
              <a:ext uri="{FF2B5EF4-FFF2-40B4-BE49-F238E27FC236}">
                <a16:creationId xmlns:a16="http://schemas.microsoft.com/office/drawing/2014/main" id="{C2F25298-659D-429E-9A63-5B251654126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64020A80-E87A-45DD-AE35-8E856066052A}"/>
              </a:ext>
            </a:extLst>
          </p:cNvPr>
          <p:cNvSpPr>
            <a:spLocks noGrp="1"/>
          </p:cNvSpPr>
          <p:nvPr>
            <p:ph type="sldNum" sz="quarter" idx="12"/>
          </p:nvPr>
        </p:nvSpPr>
        <p:spPr/>
        <p:txBody>
          <a:bodyPr/>
          <a:lstStyle/>
          <a:p>
            <a:fld id="{5346CC74-BA80-4F1A-A6C6-6AB65E90B35E}" type="slidenum">
              <a:rPr lang="da-DK" smtClean="0"/>
              <a:t>‹nr.›</a:t>
            </a:fld>
            <a:endParaRPr lang="da-DK"/>
          </a:p>
        </p:txBody>
      </p:sp>
    </p:spTree>
    <p:extLst>
      <p:ext uri="{BB962C8B-B14F-4D97-AF65-F5344CB8AC3E}">
        <p14:creationId xmlns:p14="http://schemas.microsoft.com/office/powerpoint/2010/main" val="10038056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5"/>
            <a:ext cx="10363200" cy="1470025"/>
          </a:xfrm>
        </p:spPr>
        <p:txBody>
          <a:bodyPr/>
          <a:lstStyle/>
          <a:p>
            <a:r>
              <a:rPr lang="da-DK"/>
              <a:t>Klik for at redigere i master</a:t>
            </a:r>
          </a:p>
        </p:txBody>
      </p:sp>
      <p:sp>
        <p:nvSpPr>
          <p:cNvPr id="3" name="U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i master</a:t>
            </a:r>
          </a:p>
        </p:txBody>
      </p:sp>
      <p:sp>
        <p:nvSpPr>
          <p:cNvPr id="4" name="Pladsholder til dato 3"/>
          <p:cNvSpPr>
            <a:spLocks noGrp="1"/>
          </p:cNvSpPr>
          <p:nvPr>
            <p:ph type="dt" sz="half" idx="10"/>
          </p:nvPr>
        </p:nvSpPr>
        <p:spPr/>
        <p:txBody>
          <a:bodyPr/>
          <a:lstStyle/>
          <a:p>
            <a:fld id="{44C4DF0D-DFB1-4BDF-835B-484C3F51D91C}" type="datetimeFigureOut">
              <a:rPr lang="da-DK" smtClean="0"/>
              <a:t>27-10-2021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0F67512B-0EA8-4075-8200-DAF6EFAFBBC4}" type="slidenum">
              <a:rPr lang="da-DK" smtClean="0"/>
              <a:t>‹nr.›</a:t>
            </a:fld>
            <a:endParaRPr lang="da-DK"/>
          </a:p>
        </p:txBody>
      </p:sp>
    </p:spTree>
    <p:extLst>
      <p:ext uri="{BB962C8B-B14F-4D97-AF65-F5344CB8AC3E}">
        <p14:creationId xmlns:p14="http://schemas.microsoft.com/office/powerpoint/2010/main" val="144483402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44C4DF0D-DFB1-4BDF-835B-484C3F51D91C}" type="datetimeFigureOut">
              <a:rPr lang="da-DK" smtClean="0"/>
              <a:t>27-10-2021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0F67512B-0EA8-4075-8200-DAF6EFAFBBC4}" type="slidenum">
              <a:rPr lang="da-DK" smtClean="0"/>
              <a:t>‹nr.›</a:t>
            </a:fld>
            <a:endParaRPr lang="da-DK"/>
          </a:p>
        </p:txBody>
      </p:sp>
    </p:spTree>
    <p:extLst>
      <p:ext uri="{BB962C8B-B14F-4D97-AF65-F5344CB8AC3E}">
        <p14:creationId xmlns:p14="http://schemas.microsoft.com/office/powerpoint/2010/main" val="291213973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963613" y="4406900"/>
            <a:ext cx="10363200" cy="1362075"/>
          </a:xfrm>
        </p:spPr>
        <p:txBody>
          <a:bodyPr anchor="t"/>
          <a:lstStyle>
            <a:lvl1pPr algn="l">
              <a:defRPr sz="4000" b="1" cap="all"/>
            </a:lvl1pPr>
          </a:lstStyle>
          <a:p>
            <a:r>
              <a:rPr lang="da-DK"/>
              <a:t>Klik for at redigere i master</a:t>
            </a:r>
          </a:p>
        </p:txBody>
      </p:sp>
      <p:sp>
        <p:nvSpPr>
          <p:cNvPr id="3" name="Pladsholder til tekst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i master</a:t>
            </a:r>
          </a:p>
        </p:txBody>
      </p:sp>
      <p:sp>
        <p:nvSpPr>
          <p:cNvPr id="4" name="Pladsholder til dato 3"/>
          <p:cNvSpPr>
            <a:spLocks noGrp="1"/>
          </p:cNvSpPr>
          <p:nvPr>
            <p:ph type="dt" sz="half" idx="10"/>
          </p:nvPr>
        </p:nvSpPr>
        <p:spPr/>
        <p:txBody>
          <a:bodyPr/>
          <a:lstStyle/>
          <a:p>
            <a:fld id="{44C4DF0D-DFB1-4BDF-835B-484C3F51D91C}" type="datetimeFigureOut">
              <a:rPr lang="da-DK" smtClean="0"/>
              <a:t>27-10-2021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0F67512B-0EA8-4075-8200-DAF6EFAFBBC4}" type="slidenum">
              <a:rPr lang="da-DK" smtClean="0"/>
              <a:t>‹nr.›</a:t>
            </a:fld>
            <a:endParaRPr lang="da-DK"/>
          </a:p>
        </p:txBody>
      </p:sp>
    </p:spTree>
    <p:extLst>
      <p:ext uri="{BB962C8B-B14F-4D97-AF65-F5344CB8AC3E}">
        <p14:creationId xmlns:p14="http://schemas.microsoft.com/office/powerpoint/2010/main" val="10165677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44C4DF0D-DFB1-4BDF-835B-484C3F51D91C}" type="datetimeFigureOut">
              <a:rPr lang="da-DK" smtClean="0"/>
              <a:t>27-10-2021</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0F67512B-0EA8-4075-8200-DAF6EFAFBBC4}" type="slidenum">
              <a:rPr lang="da-DK" smtClean="0"/>
              <a:t>‹nr.›</a:t>
            </a:fld>
            <a:endParaRPr lang="da-DK"/>
          </a:p>
        </p:txBody>
      </p:sp>
    </p:spTree>
    <p:extLst>
      <p:ext uri="{BB962C8B-B14F-4D97-AF65-F5344CB8AC3E}">
        <p14:creationId xmlns:p14="http://schemas.microsoft.com/office/powerpoint/2010/main" val="398238745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a:t>Klik for at redigere i master</a:t>
            </a:r>
          </a:p>
        </p:txBody>
      </p:sp>
      <p:sp>
        <p:nvSpPr>
          <p:cNvPr id="3" name="Pladsholder til tekst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44C4DF0D-DFB1-4BDF-835B-484C3F51D91C}" type="datetimeFigureOut">
              <a:rPr lang="da-DK" smtClean="0"/>
              <a:t>27-10-2021</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0F67512B-0EA8-4075-8200-DAF6EFAFBBC4}" type="slidenum">
              <a:rPr lang="da-DK" smtClean="0"/>
              <a:t>‹nr.›</a:t>
            </a:fld>
            <a:endParaRPr lang="da-DK"/>
          </a:p>
        </p:txBody>
      </p:sp>
    </p:spTree>
    <p:extLst>
      <p:ext uri="{BB962C8B-B14F-4D97-AF65-F5344CB8AC3E}">
        <p14:creationId xmlns:p14="http://schemas.microsoft.com/office/powerpoint/2010/main" val="161478436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44C4DF0D-DFB1-4BDF-835B-484C3F51D91C}" type="datetimeFigureOut">
              <a:rPr lang="da-DK" smtClean="0"/>
              <a:t>27-10-2021</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0F67512B-0EA8-4075-8200-DAF6EFAFBBC4}" type="slidenum">
              <a:rPr lang="da-DK" smtClean="0"/>
              <a:t>‹nr.›</a:t>
            </a:fld>
            <a:endParaRPr lang="da-DK"/>
          </a:p>
        </p:txBody>
      </p:sp>
    </p:spTree>
    <p:extLst>
      <p:ext uri="{BB962C8B-B14F-4D97-AF65-F5344CB8AC3E}">
        <p14:creationId xmlns:p14="http://schemas.microsoft.com/office/powerpoint/2010/main" val="179435041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44C4DF0D-DFB1-4BDF-835B-484C3F51D91C}" type="datetimeFigureOut">
              <a:rPr lang="da-DK" smtClean="0"/>
              <a:t>27-10-2021</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0F67512B-0EA8-4075-8200-DAF6EFAFBBC4}" type="slidenum">
              <a:rPr lang="da-DK" smtClean="0"/>
              <a:t>‹nr.›</a:t>
            </a:fld>
            <a:endParaRPr lang="da-DK"/>
          </a:p>
        </p:txBody>
      </p:sp>
    </p:spTree>
    <p:extLst>
      <p:ext uri="{BB962C8B-B14F-4D97-AF65-F5344CB8AC3E}">
        <p14:creationId xmlns:p14="http://schemas.microsoft.com/office/powerpoint/2010/main" val="302335845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09600" y="273050"/>
            <a:ext cx="4011613" cy="1162050"/>
          </a:xfrm>
        </p:spPr>
        <p:txBody>
          <a:bodyPr anchor="b"/>
          <a:lstStyle>
            <a:lvl1pPr algn="l">
              <a:defRPr sz="2000" b="1"/>
            </a:lvl1pPr>
          </a:lstStyle>
          <a:p>
            <a:r>
              <a:rPr lang="da-DK"/>
              <a:t>Klik for at redigere i master</a:t>
            </a:r>
          </a:p>
        </p:txBody>
      </p:sp>
      <p:sp>
        <p:nvSpPr>
          <p:cNvPr id="3" name="Pladsholder til indhold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Pladsholder til dato 4"/>
          <p:cNvSpPr>
            <a:spLocks noGrp="1"/>
          </p:cNvSpPr>
          <p:nvPr>
            <p:ph type="dt" sz="half" idx="10"/>
          </p:nvPr>
        </p:nvSpPr>
        <p:spPr/>
        <p:txBody>
          <a:bodyPr/>
          <a:lstStyle/>
          <a:p>
            <a:fld id="{44C4DF0D-DFB1-4BDF-835B-484C3F51D91C}" type="datetimeFigureOut">
              <a:rPr lang="da-DK" smtClean="0"/>
              <a:t>27-10-2021</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0F67512B-0EA8-4075-8200-DAF6EFAFBBC4}" type="slidenum">
              <a:rPr lang="da-DK" smtClean="0"/>
              <a:t>‹nr.›</a:t>
            </a:fld>
            <a:endParaRPr lang="da-DK"/>
          </a:p>
        </p:txBody>
      </p:sp>
    </p:spTree>
    <p:extLst>
      <p:ext uri="{BB962C8B-B14F-4D97-AF65-F5344CB8AC3E}">
        <p14:creationId xmlns:p14="http://schemas.microsoft.com/office/powerpoint/2010/main" val="1307405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C30ED-DDF8-2F4C-BF4A-4717628F454D}"/>
              </a:ext>
            </a:extLst>
          </p:cNvPr>
          <p:cNvSpPr>
            <a:spLocks noGrp="1"/>
          </p:cNvSpPr>
          <p:nvPr>
            <p:ph type="title"/>
          </p:nvPr>
        </p:nvSpPr>
        <p:spPr/>
        <p:txBody>
          <a:bodyPr/>
          <a:lstStyle/>
          <a:p>
            <a:r>
              <a:rPr lang="da-DK"/>
              <a:t>Klik for at redigere titeltypografien i masteren</a:t>
            </a:r>
          </a:p>
        </p:txBody>
      </p:sp>
      <p:sp>
        <p:nvSpPr>
          <p:cNvPr id="3" name="Vertical Text Placeholder 2">
            <a:extLst>
              <a:ext uri="{FF2B5EF4-FFF2-40B4-BE49-F238E27FC236}">
                <a16:creationId xmlns:a16="http://schemas.microsoft.com/office/drawing/2014/main" id="{097B7641-E54A-F04D-ACBA-F863EFBF0ECF}"/>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Date Placeholder 3">
            <a:extLst>
              <a:ext uri="{FF2B5EF4-FFF2-40B4-BE49-F238E27FC236}">
                <a16:creationId xmlns:a16="http://schemas.microsoft.com/office/drawing/2014/main" id="{95AF6EA6-D2BF-1E4B-B828-10F4DBC8EEEB}"/>
              </a:ext>
            </a:extLst>
          </p:cNvPr>
          <p:cNvSpPr>
            <a:spLocks noGrp="1"/>
          </p:cNvSpPr>
          <p:nvPr>
            <p:ph type="dt" sz="half" idx="10"/>
          </p:nvPr>
        </p:nvSpPr>
        <p:spPr>
          <a:xfrm>
            <a:off x="838200" y="6356350"/>
            <a:ext cx="2743200" cy="365125"/>
          </a:xfrm>
          <a:prstGeom prst="rect">
            <a:avLst/>
          </a:prstGeom>
        </p:spPr>
        <p:txBody>
          <a:bodyPr/>
          <a:lstStyle/>
          <a:p>
            <a:fld id="{A7268BEF-2C0A-2F48-BE63-FCB6D63B3862}" type="datetimeFigureOut">
              <a:rPr lang="da-DK" smtClean="0"/>
              <a:t>27-10-2021</a:t>
            </a:fld>
            <a:endParaRPr lang="da-DK"/>
          </a:p>
        </p:txBody>
      </p:sp>
      <p:sp>
        <p:nvSpPr>
          <p:cNvPr id="5" name="Footer Placeholder 4">
            <a:extLst>
              <a:ext uri="{FF2B5EF4-FFF2-40B4-BE49-F238E27FC236}">
                <a16:creationId xmlns:a16="http://schemas.microsoft.com/office/drawing/2014/main" id="{FFC8CF82-E95B-8945-926C-AF77E6D70709}"/>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Slide Number Placeholder 5">
            <a:extLst>
              <a:ext uri="{FF2B5EF4-FFF2-40B4-BE49-F238E27FC236}">
                <a16:creationId xmlns:a16="http://schemas.microsoft.com/office/drawing/2014/main" id="{B4F559B7-7DE4-B64D-BAED-C4192C8CCDA8}"/>
              </a:ext>
            </a:extLst>
          </p:cNvPr>
          <p:cNvSpPr>
            <a:spLocks noGrp="1"/>
          </p:cNvSpPr>
          <p:nvPr>
            <p:ph type="sldNum" sz="quarter" idx="12"/>
          </p:nvPr>
        </p:nvSpPr>
        <p:spPr>
          <a:xfrm>
            <a:off x="8610600" y="6356350"/>
            <a:ext cx="2743200" cy="365125"/>
          </a:xfrm>
          <a:prstGeom prst="rect">
            <a:avLst/>
          </a:prstGeom>
        </p:spPr>
        <p:txBody>
          <a:bodyPr/>
          <a:lstStyle/>
          <a:p>
            <a:fld id="{D6E49CE3-3F15-BA44-95C6-A63E6B5A1084}" type="slidenum">
              <a:rPr lang="da-DK" smtClean="0"/>
              <a:t>‹nr.›</a:t>
            </a:fld>
            <a:endParaRPr lang="da-DK"/>
          </a:p>
        </p:txBody>
      </p:sp>
    </p:spTree>
    <p:extLst>
      <p:ext uri="{BB962C8B-B14F-4D97-AF65-F5344CB8AC3E}">
        <p14:creationId xmlns:p14="http://schemas.microsoft.com/office/powerpoint/2010/main" val="78641318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2389188" y="4800600"/>
            <a:ext cx="7315200" cy="566738"/>
          </a:xfrm>
        </p:spPr>
        <p:txBody>
          <a:bodyPr anchor="b"/>
          <a:lstStyle>
            <a:lvl1pPr algn="l">
              <a:defRPr sz="2000" b="1"/>
            </a:lvl1pPr>
          </a:lstStyle>
          <a:p>
            <a:r>
              <a:rPr lang="da-DK"/>
              <a:t>Klik for at redigere i master</a:t>
            </a:r>
          </a:p>
        </p:txBody>
      </p:sp>
      <p:sp>
        <p:nvSpPr>
          <p:cNvPr id="3" name="Pladsholder til billede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Pladsholder til dato 4"/>
          <p:cNvSpPr>
            <a:spLocks noGrp="1"/>
          </p:cNvSpPr>
          <p:nvPr>
            <p:ph type="dt" sz="half" idx="10"/>
          </p:nvPr>
        </p:nvSpPr>
        <p:spPr/>
        <p:txBody>
          <a:bodyPr/>
          <a:lstStyle/>
          <a:p>
            <a:fld id="{44C4DF0D-DFB1-4BDF-835B-484C3F51D91C}" type="datetimeFigureOut">
              <a:rPr lang="da-DK" smtClean="0"/>
              <a:t>27-10-2021</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0F67512B-0EA8-4075-8200-DAF6EFAFBBC4}" type="slidenum">
              <a:rPr lang="da-DK" smtClean="0"/>
              <a:t>‹nr.›</a:t>
            </a:fld>
            <a:endParaRPr lang="da-DK"/>
          </a:p>
        </p:txBody>
      </p:sp>
    </p:spTree>
    <p:extLst>
      <p:ext uri="{BB962C8B-B14F-4D97-AF65-F5344CB8AC3E}">
        <p14:creationId xmlns:p14="http://schemas.microsoft.com/office/powerpoint/2010/main" val="305885381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44C4DF0D-DFB1-4BDF-835B-484C3F51D91C}" type="datetimeFigureOut">
              <a:rPr lang="da-DK" smtClean="0"/>
              <a:t>27-10-2021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0F67512B-0EA8-4075-8200-DAF6EFAFBBC4}" type="slidenum">
              <a:rPr lang="da-DK" smtClean="0"/>
              <a:t>‹nr.›</a:t>
            </a:fld>
            <a:endParaRPr lang="da-DK"/>
          </a:p>
        </p:txBody>
      </p:sp>
    </p:spTree>
    <p:extLst>
      <p:ext uri="{BB962C8B-B14F-4D97-AF65-F5344CB8AC3E}">
        <p14:creationId xmlns:p14="http://schemas.microsoft.com/office/powerpoint/2010/main" val="342568385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839200" y="274638"/>
            <a:ext cx="2743200" cy="5851525"/>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609600" y="274638"/>
            <a:ext cx="8077200" cy="5851525"/>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44C4DF0D-DFB1-4BDF-835B-484C3F51D91C}" type="datetimeFigureOut">
              <a:rPr lang="da-DK" smtClean="0"/>
              <a:t>27-10-2021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0F67512B-0EA8-4075-8200-DAF6EFAFBBC4}" type="slidenum">
              <a:rPr lang="da-DK" smtClean="0"/>
              <a:t>‹nr.›</a:t>
            </a:fld>
            <a:endParaRPr lang="da-DK"/>
          </a:p>
        </p:txBody>
      </p:sp>
    </p:spTree>
    <p:extLst>
      <p:ext uri="{BB962C8B-B14F-4D97-AF65-F5344CB8AC3E}">
        <p14:creationId xmlns:p14="http://schemas.microsoft.com/office/powerpoint/2010/main" val="141142127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AC6E5A-1E6B-4464-AC45-1641C3DFF101}"/>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F5777EF0-0B08-48A8-B217-E4C4A0E7AE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F7E1C19D-C978-411E-A717-1024FB9AEDDB}"/>
              </a:ext>
            </a:extLst>
          </p:cNvPr>
          <p:cNvSpPr>
            <a:spLocks noGrp="1"/>
          </p:cNvSpPr>
          <p:nvPr>
            <p:ph type="dt" sz="half" idx="10"/>
          </p:nvPr>
        </p:nvSpPr>
        <p:spPr>
          <a:xfrm>
            <a:off x="838200" y="6356350"/>
            <a:ext cx="2743200" cy="365125"/>
          </a:xfrm>
          <a:prstGeom prst="rect">
            <a:avLst/>
          </a:prstGeom>
        </p:spPr>
        <p:txBody>
          <a:bodyPr/>
          <a:lstStyle/>
          <a:p>
            <a:fld id="{D3DDBC48-2ADD-41DC-A9FB-AE6DB0A78E26}" type="datetimeFigureOut">
              <a:rPr lang="da-DK" smtClean="0"/>
              <a:t>27-10-2021</a:t>
            </a:fld>
            <a:endParaRPr lang="da-DK"/>
          </a:p>
        </p:txBody>
      </p:sp>
      <p:sp>
        <p:nvSpPr>
          <p:cNvPr id="5" name="Pladsholder til sidefod 4">
            <a:extLst>
              <a:ext uri="{FF2B5EF4-FFF2-40B4-BE49-F238E27FC236}">
                <a16:creationId xmlns:a16="http://schemas.microsoft.com/office/drawing/2014/main" id="{7A5567FF-BE84-40CA-943B-4DB29F4FE838}"/>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Pladsholder til slidenummer 5">
            <a:extLst>
              <a:ext uri="{FF2B5EF4-FFF2-40B4-BE49-F238E27FC236}">
                <a16:creationId xmlns:a16="http://schemas.microsoft.com/office/drawing/2014/main" id="{6D6411DF-1E39-4994-9D3B-9C673B9EE243}"/>
              </a:ext>
            </a:extLst>
          </p:cNvPr>
          <p:cNvSpPr>
            <a:spLocks noGrp="1"/>
          </p:cNvSpPr>
          <p:nvPr>
            <p:ph type="sldNum" sz="quarter" idx="12"/>
          </p:nvPr>
        </p:nvSpPr>
        <p:spPr>
          <a:xfrm>
            <a:off x="8610600" y="6356350"/>
            <a:ext cx="2743200" cy="365125"/>
          </a:xfrm>
          <a:prstGeom prst="rect">
            <a:avLst/>
          </a:prstGeom>
        </p:spPr>
        <p:txBody>
          <a:bodyPr/>
          <a:lstStyle/>
          <a:p>
            <a:fld id="{52DB0566-1DC3-4CE7-BFC6-DC46B4BC193F}" type="slidenum">
              <a:rPr lang="da-DK" smtClean="0"/>
              <a:t>‹nr.›</a:t>
            </a:fld>
            <a:endParaRPr lang="da-DK"/>
          </a:p>
        </p:txBody>
      </p:sp>
    </p:spTree>
    <p:extLst>
      <p:ext uri="{BB962C8B-B14F-4D97-AF65-F5344CB8AC3E}">
        <p14:creationId xmlns:p14="http://schemas.microsoft.com/office/powerpoint/2010/main" val="146773680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1C1C8E-D9D0-46C1-9AB9-0D739C680079}"/>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0E832EB3-EDF3-42FD-89A0-1E8A249739D8}"/>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D726AA7-421C-4CCC-B76B-D7EBA3C5A2CE}"/>
              </a:ext>
            </a:extLst>
          </p:cNvPr>
          <p:cNvSpPr>
            <a:spLocks noGrp="1"/>
          </p:cNvSpPr>
          <p:nvPr>
            <p:ph type="dt" sz="half" idx="10"/>
          </p:nvPr>
        </p:nvSpPr>
        <p:spPr>
          <a:xfrm>
            <a:off x="838200" y="6356350"/>
            <a:ext cx="2743200" cy="365125"/>
          </a:xfrm>
          <a:prstGeom prst="rect">
            <a:avLst/>
          </a:prstGeom>
        </p:spPr>
        <p:txBody>
          <a:bodyPr/>
          <a:lstStyle/>
          <a:p>
            <a:fld id="{D3DDBC48-2ADD-41DC-A9FB-AE6DB0A78E26}" type="datetimeFigureOut">
              <a:rPr lang="da-DK" smtClean="0"/>
              <a:t>27-10-2021</a:t>
            </a:fld>
            <a:endParaRPr lang="da-DK"/>
          </a:p>
        </p:txBody>
      </p:sp>
      <p:sp>
        <p:nvSpPr>
          <p:cNvPr id="5" name="Pladsholder til sidefod 4">
            <a:extLst>
              <a:ext uri="{FF2B5EF4-FFF2-40B4-BE49-F238E27FC236}">
                <a16:creationId xmlns:a16="http://schemas.microsoft.com/office/drawing/2014/main" id="{2E356ADB-19F0-4572-B3E2-DB7299881BB5}"/>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Pladsholder til slidenummer 5">
            <a:extLst>
              <a:ext uri="{FF2B5EF4-FFF2-40B4-BE49-F238E27FC236}">
                <a16:creationId xmlns:a16="http://schemas.microsoft.com/office/drawing/2014/main" id="{975D552E-7F98-4CBC-8956-BC4F36DC3283}"/>
              </a:ext>
            </a:extLst>
          </p:cNvPr>
          <p:cNvSpPr>
            <a:spLocks noGrp="1"/>
          </p:cNvSpPr>
          <p:nvPr>
            <p:ph type="sldNum" sz="quarter" idx="12"/>
          </p:nvPr>
        </p:nvSpPr>
        <p:spPr>
          <a:xfrm>
            <a:off x="8610600" y="6356350"/>
            <a:ext cx="2743200" cy="365125"/>
          </a:xfrm>
          <a:prstGeom prst="rect">
            <a:avLst/>
          </a:prstGeom>
        </p:spPr>
        <p:txBody>
          <a:bodyPr/>
          <a:lstStyle/>
          <a:p>
            <a:fld id="{52DB0566-1DC3-4CE7-BFC6-DC46B4BC193F}" type="slidenum">
              <a:rPr lang="da-DK" smtClean="0"/>
              <a:t>‹nr.›</a:t>
            </a:fld>
            <a:endParaRPr lang="da-DK"/>
          </a:p>
        </p:txBody>
      </p:sp>
    </p:spTree>
    <p:extLst>
      <p:ext uri="{BB962C8B-B14F-4D97-AF65-F5344CB8AC3E}">
        <p14:creationId xmlns:p14="http://schemas.microsoft.com/office/powerpoint/2010/main" val="84941445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4979DF-7892-4ECE-AB8B-A750B43C5330}"/>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7D4869B7-D738-4C61-BDB9-D8C40C1193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F4F95C2B-2348-41DA-A0FC-20CE87FFB6D3}"/>
              </a:ext>
            </a:extLst>
          </p:cNvPr>
          <p:cNvSpPr>
            <a:spLocks noGrp="1"/>
          </p:cNvSpPr>
          <p:nvPr>
            <p:ph type="dt" sz="half" idx="10"/>
          </p:nvPr>
        </p:nvSpPr>
        <p:spPr>
          <a:xfrm>
            <a:off x="838200" y="6356350"/>
            <a:ext cx="2743200" cy="365125"/>
          </a:xfrm>
          <a:prstGeom prst="rect">
            <a:avLst/>
          </a:prstGeom>
        </p:spPr>
        <p:txBody>
          <a:bodyPr/>
          <a:lstStyle/>
          <a:p>
            <a:fld id="{D3DDBC48-2ADD-41DC-A9FB-AE6DB0A78E26}" type="datetimeFigureOut">
              <a:rPr lang="da-DK" smtClean="0"/>
              <a:t>27-10-2021</a:t>
            </a:fld>
            <a:endParaRPr lang="da-DK"/>
          </a:p>
        </p:txBody>
      </p:sp>
      <p:sp>
        <p:nvSpPr>
          <p:cNvPr id="5" name="Pladsholder til sidefod 4">
            <a:extLst>
              <a:ext uri="{FF2B5EF4-FFF2-40B4-BE49-F238E27FC236}">
                <a16:creationId xmlns:a16="http://schemas.microsoft.com/office/drawing/2014/main" id="{16063404-B736-4797-8B76-C1DC89C1F64B}"/>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Pladsholder til slidenummer 5">
            <a:extLst>
              <a:ext uri="{FF2B5EF4-FFF2-40B4-BE49-F238E27FC236}">
                <a16:creationId xmlns:a16="http://schemas.microsoft.com/office/drawing/2014/main" id="{763F7DB3-2D02-4866-BA79-A05E1B6C1732}"/>
              </a:ext>
            </a:extLst>
          </p:cNvPr>
          <p:cNvSpPr>
            <a:spLocks noGrp="1"/>
          </p:cNvSpPr>
          <p:nvPr>
            <p:ph type="sldNum" sz="quarter" idx="12"/>
          </p:nvPr>
        </p:nvSpPr>
        <p:spPr>
          <a:xfrm>
            <a:off x="8610600" y="6356350"/>
            <a:ext cx="2743200" cy="365125"/>
          </a:xfrm>
          <a:prstGeom prst="rect">
            <a:avLst/>
          </a:prstGeom>
        </p:spPr>
        <p:txBody>
          <a:bodyPr/>
          <a:lstStyle/>
          <a:p>
            <a:fld id="{52DB0566-1DC3-4CE7-BFC6-DC46B4BC193F}" type="slidenum">
              <a:rPr lang="da-DK" smtClean="0"/>
              <a:t>‹nr.›</a:t>
            </a:fld>
            <a:endParaRPr lang="da-DK"/>
          </a:p>
        </p:txBody>
      </p:sp>
    </p:spTree>
    <p:extLst>
      <p:ext uri="{BB962C8B-B14F-4D97-AF65-F5344CB8AC3E}">
        <p14:creationId xmlns:p14="http://schemas.microsoft.com/office/powerpoint/2010/main" val="154496841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E1F551-AE59-4AFB-9B38-1151BD5C5D3A}"/>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F7592FB7-576B-4A73-84E5-B2DAC0F5528C}"/>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22F58FC0-E63D-44EE-B515-75B0D5CE71EB}"/>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D8A42615-EABA-4D78-B9AA-D39391593FFD}"/>
              </a:ext>
            </a:extLst>
          </p:cNvPr>
          <p:cNvSpPr>
            <a:spLocks noGrp="1"/>
          </p:cNvSpPr>
          <p:nvPr>
            <p:ph type="dt" sz="half" idx="10"/>
          </p:nvPr>
        </p:nvSpPr>
        <p:spPr>
          <a:xfrm>
            <a:off x="838200" y="6356350"/>
            <a:ext cx="2743200" cy="365125"/>
          </a:xfrm>
          <a:prstGeom prst="rect">
            <a:avLst/>
          </a:prstGeom>
        </p:spPr>
        <p:txBody>
          <a:bodyPr/>
          <a:lstStyle/>
          <a:p>
            <a:fld id="{D3DDBC48-2ADD-41DC-A9FB-AE6DB0A78E26}" type="datetimeFigureOut">
              <a:rPr lang="da-DK" smtClean="0"/>
              <a:t>27-10-2021</a:t>
            </a:fld>
            <a:endParaRPr lang="da-DK"/>
          </a:p>
        </p:txBody>
      </p:sp>
      <p:sp>
        <p:nvSpPr>
          <p:cNvPr id="6" name="Pladsholder til sidefod 5">
            <a:extLst>
              <a:ext uri="{FF2B5EF4-FFF2-40B4-BE49-F238E27FC236}">
                <a16:creationId xmlns:a16="http://schemas.microsoft.com/office/drawing/2014/main" id="{8468650A-7E0C-4673-A210-3486CAD8C937}"/>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7" name="Pladsholder til slidenummer 6">
            <a:extLst>
              <a:ext uri="{FF2B5EF4-FFF2-40B4-BE49-F238E27FC236}">
                <a16:creationId xmlns:a16="http://schemas.microsoft.com/office/drawing/2014/main" id="{35CA9F8D-03BA-4334-9B3E-DD0EC98B93DE}"/>
              </a:ext>
            </a:extLst>
          </p:cNvPr>
          <p:cNvSpPr>
            <a:spLocks noGrp="1"/>
          </p:cNvSpPr>
          <p:nvPr>
            <p:ph type="sldNum" sz="quarter" idx="12"/>
          </p:nvPr>
        </p:nvSpPr>
        <p:spPr>
          <a:xfrm>
            <a:off x="8610600" y="6356350"/>
            <a:ext cx="2743200" cy="365125"/>
          </a:xfrm>
          <a:prstGeom prst="rect">
            <a:avLst/>
          </a:prstGeom>
        </p:spPr>
        <p:txBody>
          <a:bodyPr/>
          <a:lstStyle/>
          <a:p>
            <a:fld id="{52DB0566-1DC3-4CE7-BFC6-DC46B4BC193F}" type="slidenum">
              <a:rPr lang="da-DK" smtClean="0"/>
              <a:t>‹nr.›</a:t>
            </a:fld>
            <a:endParaRPr lang="da-DK"/>
          </a:p>
        </p:txBody>
      </p:sp>
    </p:spTree>
    <p:extLst>
      <p:ext uri="{BB962C8B-B14F-4D97-AF65-F5344CB8AC3E}">
        <p14:creationId xmlns:p14="http://schemas.microsoft.com/office/powerpoint/2010/main" val="30416317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C5217A-AD52-4DDF-9B61-157AC799ADC7}"/>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8D42CEB8-64A8-449D-8268-C756439422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2F21130D-BD63-4362-95CB-E0D9EE55EB3F}"/>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3FC59131-2E69-4D5E-9EE2-740F0A5E2B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3A99A778-E257-442A-A270-B805DD30F607}"/>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0A729256-DFF0-479E-A56E-5D443BD3B1E4}"/>
              </a:ext>
            </a:extLst>
          </p:cNvPr>
          <p:cNvSpPr>
            <a:spLocks noGrp="1"/>
          </p:cNvSpPr>
          <p:nvPr>
            <p:ph type="dt" sz="half" idx="10"/>
          </p:nvPr>
        </p:nvSpPr>
        <p:spPr>
          <a:xfrm>
            <a:off x="838200" y="6356350"/>
            <a:ext cx="2743200" cy="365125"/>
          </a:xfrm>
          <a:prstGeom prst="rect">
            <a:avLst/>
          </a:prstGeom>
        </p:spPr>
        <p:txBody>
          <a:bodyPr/>
          <a:lstStyle/>
          <a:p>
            <a:fld id="{D3DDBC48-2ADD-41DC-A9FB-AE6DB0A78E26}" type="datetimeFigureOut">
              <a:rPr lang="da-DK" smtClean="0"/>
              <a:t>27-10-2021</a:t>
            </a:fld>
            <a:endParaRPr lang="da-DK"/>
          </a:p>
        </p:txBody>
      </p:sp>
      <p:sp>
        <p:nvSpPr>
          <p:cNvPr id="8" name="Pladsholder til sidefod 7">
            <a:extLst>
              <a:ext uri="{FF2B5EF4-FFF2-40B4-BE49-F238E27FC236}">
                <a16:creationId xmlns:a16="http://schemas.microsoft.com/office/drawing/2014/main" id="{E34C11FB-E6C9-464D-8BF4-0800DFF1EE99}"/>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9" name="Pladsholder til slidenummer 8">
            <a:extLst>
              <a:ext uri="{FF2B5EF4-FFF2-40B4-BE49-F238E27FC236}">
                <a16:creationId xmlns:a16="http://schemas.microsoft.com/office/drawing/2014/main" id="{DDFBDE48-93F2-492F-B1B7-06F8A3F22444}"/>
              </a:ext>
            </a:extLst>
          </p:cNvPr>
          <p:cNvSpPr>
            <a:spLocks noGrp="1"/>
          </p:cNvSpPr>
          <p:nvPr>
            <p:ph type="sldNum" sz="quarter" idx="12"/>
          </p:nvPr>
        </p:nvSpPr>
        <p:spPr>
          <a:xfrm>
            <a:off x="8610600" y="6356350"/>
            <a:ext cx="2743200" cy="365125"/>
          </a:xfrm>
          <a:prstGeom prst="rect">
            <a:avLst/>
          </a:prstGeom>
        </p:spPr>
        <p:txBody>
          <a:bodyPr/>
          <a:lstStyle/>
          <a:p>
            <a:fld id="{52DB0566-1DC3-4CE7-BFC6-DC46B4BC193F}" type="slidenum">
              <a:rPr lang="da-DK" smtClean="0"/>
              <a:t>‹nr.›</a:t>
            </a:fld>
            <a:endParaRPr lang="da-DK"/>
          </a:p>
        </p:txBody>
      </p:sp>
    </p:spTree>
    <p:extLst>
      <p:ext uri="{BB962C8B-B14F-4D97-AF65-F5344CB8AC3E}">
        <p14:creationId xmlns:p14="http://schemas.microsoft.com/office/powerpoint/2010/main" val="83695704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39F56B-56CF-4B13-BB92-4F44B714E545}"/>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1D8E49B3-4A6D-41A9-8CDF-546744047EA2}"/>
              </a:ext>
            </a:extLst>
          </p:cNvPr>
          <p:cNvSpPr>
            <a:spLocks noGrp="1"/>
          </p:cNvSpPr>
          <p:nvPr>
            <p:ph type="dt" sz="half" idx="10"/>
          </p:nvPr>
        </p:nvSpPr>
        <p:spPr>
          <a:xfrm>
            <a:off x="838200" y="6356350"/>
            <a:ext cx="2743200" cy="365125"/>
          </a:xfrm>
          <a:prstGeom prst="rect">
            <a:avLst/>
          </a:prstGeom>
        </p:spPr>
        <p:txBody>
          <a:bodyPr/>
          <a:lstStyle/>
          <a:p>
            <a:fld id="{D3DDBC48-2ADD-41DC-A9FB-AE6DB0A78E26}" type="datetimeFigureOut">
              <a:rPr lang="da-DK" smtClean="0"/>
              <a:t>27-10-2021</a:t>
            </a:fld>
            <a:endParaRPr lang="da-DK"/>
          </a:p>
        </p:txBody>
      </p:sp>
      <p:sp>
        <p:nvSpPr>
          <p:cNvPr id="4" name="Pladsholder til sidefod 3">
            <a:extLst>
              <a:ext uri="{FF2B5EF4-FFF2-40B4-BE49-F238E27FC236}">
                <a16:creationId xmlns:a16="http://schemas.microsoft.com/office/drawing/2014/main" id="{58F3BBF9-6F44-4CC8-ADBD-EC1DC2DFFFEE}"/>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5" name="Pladsholder til slidenummer 4">
            <a:extLst>
              <a:ext uri="{FF2B5EF4-FFF2-40B4-BE49-F238E27FC236}">
                <a16:creationId xmlns:a16="http://schemas.microsoft.com/office/drawing/2014/main" id="{561CE59F-5144-4AA4-9FE0-EBB79CE43B5A}"/>
              </a:ext>
            </a:extLst>
          </p:cNvPr>
          <p:cNvSpPr>
            <a:spLocks noGrp="1"/>
          </p:cNvSpPr>
          <p:nvPr>
            <p:ph type="sldNum" sz="quarter" idx="12"/>
          </p:nvPr>
        </p:nvSpPr>
        <p:spPr>
          <a:xfrm>
            <a:off x="8610600" y="6356350"/>
            <a:ext cx="2743200" cy="365125"/>
          </a:xfrm>
          <a:prstGeom prst="rect">
            <a:avLst/>
          </a:prstGeom>
        </p:spPr>
        <p:txBody>
          <a:bodyPr/>
          <a:lstStyle/>
          <a:p>
            <a:fld id="{52DB0566-1DC3-4CE7-BFC6-DC46B4BC193F}" type="slidenum">
              <a:rPr lang="da-DK" smtClean="0"/>
              <a:t>‹nr.›</a:t>
            </a:fld>
            <a:endParaRPr lang="da-DK"/>
          </a:p>
        </p:txBody>
      </p:sp>
    </p:spTree>
    <p:extLst>
      <p:ext uri="{BB962C8B-B14F-4D97-AF65-F5344CB8AC3E}">
        <p14:creationId xmlns:p14="http://schemas.microsoft.com/office/powerpoint/2010/main" val="274786953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3D2396CD-9B04-4543-8801-E418EB7C6E75}"/>
              </a:ext>
            </a:extLst>
          </p:cNvPr>
          <p:cNvSpPr>
            <a:spLocks noGrp="1"/>
          </p:cNvSpPr>
          <p:nvPr>
            <p:ph type="dt" sz="half" idx="10"/>
          </p:nvPr>
        </p:nvSpPr>
        <p:spPr>
          <a:xfrm>
            <a:off x="838200" y="6356350"/>
            <a:ext cx="2743200" cy="365125"/>
          </a:xfrm>
          <a:prstGeom prst="rect">
            <a:avLst/>
          </a:prstGeom>
        </p:spPr>
        <p:txBody>
          <a:bodyPr/>
          <a:lstStyle/>
          <a:p>
            <a:fld id="{D3DDBC48-2ADD-41DC-A9FB-AE6DB0A78E26}" type="datetimeFigureOut">
              <a:rPr lang="da-DK" smtClean="0"/>
              <a:t>27-10-2021</a:t>
            </a:fld>
            <a:endParaRPr lang="da-DK"/>
          </a:p>
        </p:txBody>
      </p:sp>
      <p:sp>
        <p:nvSpPr>
          <p:cNvPr id="3" name="Pladsholder til sidefod 2">
            <a:extLst>
              <a:ext uri="{FF2B5EF4-FFF2-40B4-BE49-F238E27FC236}">
                <a16:creationId xmlns:a16="http://schemas.microsoft.com/office/drawing/2014/main" id="{660D96D4-4720-4D07-A290-9509D879A944}"/>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4" name="Pladsholder til slidenummer 3">
            <a:extLst>
              <a:ext uri="{FF2B5EF4-FFF2-40B4-BE49-F238E27FC236}">
                <a16:creationId xmlns:a16="http://schemas.microsoft.com/office/drawing/2014/main" id="{BF0B4636-176A-427F-9034-44B1E1213FEE}"/>
              </a:ext>
            </a:extLst>
          </p:cNvPr>
          <p:cNvSpPr>
            <a:spLocks noGrp="1"/>
          </p:cNvSpPr>
          <p:nvPr>
            <p:ph type="sldNum" sz="quarter" idx="12"/>
          </p:nvPr>
        </p:nvSpPr>
        <p:spPr>
          <a:xfrm>
            <a:off x="8610600" y="6356350"/>
            <a:ext cx="2743200" cy="365125"/>
          </a:xfrm>
          <a:prstGeom prst="rect">
            <a:avLst/>
          </a:prstGeom>
        </p:spPr>
        <p:txBody>
          <a:bodyPr/>
          <a:lstStyle/>
          <a:p>
            <a:fld id="{52DB0566-1DC3-4CE7-BFC6-DC46B4BC193F}" type="slidenum">
              <a:rPr lang="da-DK" smtClean="0"/>
              <a:t>‹nr.›</a:t>
            </a:fld>
            <a:endParaRPr lang="da-DK"/>
          </a:p>
        </p:txBody>
      </p:sp>
    </p:spTree>
    <p:extLst>
      <p:ext uri="{BB962C8B-B14F-4D97-AF65-F5344CB8AC3E}">
        <p14:creationId xmlns:p14="http://schemas.microsoft.com/office/powerpoint/2010/main" val="1677528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5B0F24-9DEF-E941-86C4-19FF9A9BF270}"/>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Vertical Text Placeholder 2">
            <a:extLst>
              <a:ext uri="{FF2B5EF4-FFF2-40B4-BE49-F238E27FC236}">
                <a16:creationId xmlns:a16="http://schemas.microsoft.com/office/drawing/2014/main" id="{930CEC55-E9D8-4147-A593-E53602936BDC}"/>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Date Placeholder 3">
            <a:extLst>
              <a:ext uri="{FF2B5EF4-FFF2-40B4-BE49-F238E27FC236}">
                <a16:creationId xmlns:a16="http://schemas.microsoft.com/office/drawing/2014/main" id="{CD58959D-6811-124F-B52D-1A010927F681}"/>
              </a:ext>
            </a:extLst>
          </p:cNvPr>
          <p:cNvSpPr>
            <a:spLocks noGrp="1"/>
          </p:cNvSpPr>
          <p:nvPr>
            <p:ph type="dt" sz="half" idx="10"/>
          </p:nvPr>
        </p:nvSpPr>
        <p:spPr>
          <a:xfrm>
            <a:off x="838200" y="6356350"/>
            <a:ext cx="2743200" cy="365125"/>
          </a:xfrm>
          <a:prstGeom prst="rect">
            <a:avLst/>
          </a:prstGeom>
        </p:spPr>
        <p:txBody>
          <a:bodyPr/>
          <a:lstStyle/>
          <a:p>
            <a:fld id="{A7268BEF-2C0A-2F48-BE63-FCB6D63B3862}" type="datetimeFigureOut">
              <a:rPr lang="da-DK" smtClean="0"/>
              <a:t>27-10-2021</a:t>
            </a:fld>
            <a:endParaRPr lang="da-DK"/>
          </a:p>
        </p:txBody>
      </p:sp>
      <p:sp>
        <p:nvSpPr>
          <p:cNvPr id="5" name="Footer Placeholder 4">
            <a:extLst>
              <a:ext uri="{FF2B5EF4-FFF2-40B4-BE49-F238E27FC236}">
                <a16:creationId xmlns:a16="http://schemas.microsoft.com/office/drawing/2014/main" id="{561DE514-9AFB-9B46-AE5F-37E2C134D34D}"/>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Slide Number Placeholder 5">
            <a:extLst>
              <a:ext uri="{FF2B5EF4-FFF2-40B4-BE49-F238E27FC236}">
                <a16:creationId xmlns:a16="http://schemas.microsoft.com/office/drawing/2014/main" id="{BF16E6D3-9832-EF40-A514-50A1A315127B}"/>
              </a:ext>
            </a:extLst>
          </p:cNvPr>
          <p:cNvSpPr>
            <a:spLocks noGrp="1"/>
          </p:cNvSpPr>
          <p:nvPr>
            <p:ph type="sldNum" sz="quarter" idx="12"/>
          </p:nvPr>
        </p:nvSpPr>
        <p:spPr>
          <a:xfrm>
            <a:off x="8610600" y="6356350"/>
            <a:ext cx="2743200" cy="365125"/>
          </a:xfrm>
          <a:prstGeom prst="rect">
            <a:avLst/>
          </a:prstGeom>
        </p:spPr>
        <p:txBody>
          <a:bodyPr/>
          <a:lstStyle/>
          <a:p>
            <a:fld id="{D6E49CE3-3F15-BA44-95C6-A63E6B5A1084}" type="slidenum">
              <a:rPr lang="da-DK" smtClean="0"/>
              <a:t>‹nr.›</a:t>
            </a:fld>
            <a:endParaRPr lang="da-DK"/>
          </a:p>
        </p:txBody>
      </p:sp>
    </p:spTree>
    <p:extLst>
      <p:ext uri="{BB962C8B-B14F-4D97-AF65-F5344CB8AC3E}">
        <p14:creationId xmlns:p14="http://schemas.microsoft.com/office/powerpoint/2010/main" val="243668362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6D7D1F-7BF6-415B-B8A5-132EB2C94A0F}"/>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D26DEAA2-C279-4F3B-ABEE-80F667D6C5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1ECDD1D2-C2AA-49CD-92C3-2BD633A0FD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B5C60021-9B18-4FA0-B18D-E4308C89755F}"/>
              </a:ext>
            </a:extLst>
          </p:cNvPr>
          <p:cNvSpPr>
            <a:spLocks noGrp="1"/>
          </p:cNvSpPr>
          <p:nvPr>
            <p:ph type="dt" sz="half" idx="10"/>
          </p:nvPr>
        </p:nvSpPr>
        <p:spPr>
          <a:xfrm>
            <a:off x="838200" y="6356350"/>
            <a:ext cx="2743200" cy="365125"/>
          </a:xfrm>
          <a:prstGeom prst="rect">
            <a:avLst/>
          </a:prstGeom>
        </p:spPr>
        <p:txBody>
          <a:bodyPr/>
          <a:lstStyle/>
          <a:p>
            <a:fld id="{D3DDBC48-2ADD-41DC-A9FB-AE6DB0A78E26}" type="datetimeFigureOut">
              <a:rPr lang="da-DK" smtClean="0"/>
              <a:t>27-10-2021</a:t>
            </a:fld>
            <a:endParaRPr lang="da-DK"/>
          </a:p>
        </p:txBody>
      </p:sp>
      <p:sp>
        <p:nvSpPr>
          <p:cNvPr id="6" name="Pladsholder til sidefod 5">
            <a:extLst>
              <a:ext uri="{FF2B5EF4-FFF2-40B4-BE49-F238E27FC236}">
                <a16:creationId xmlns:a16="http://schemas.microsoft.com/office/drawing/2014/main" id="{8B257BF6-6BB7-4B9C-A851-689E7393179D}"/>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7" name="Pladsholder til slidenummer 6">
            <a:extLst>
              <a:ext uri="{FF2B5EF4-FFF2-40B4-BE49-F238E27FC236}">
                <a16:creationId xmlns:a16="http://schemas.microsoft.com/office/drawing/2014/main" id="{9EB68A3D-5A40-4630-A880-66649A4DF0A0}"/>
              </a:ext>
            </a:extLst>
          </p:cNvPr>
          <p:cNvSpPr>
            <a:spLocks noGrp="1"/>
          </p:cNvSpPr>
          <p:nvPr>
            <p:ph type="sldNum" sz="quarter" idx="12"/>
          </p:nvPr>
        </p:nvSpPr>
        <p:spPr>
          <a:xfrm>
            <a:off x="8610600" y="6356350"/>
            <a:ext cx="2743200" cy="365125"/>
          </a:xfrm>
          <a:prstGeom prst="rect">
            <a:avLst/>
          </a:prstGeom>
        </p:spPr>
        <p:txBody>
          <a:bodyPr/>
          <a:lstStyle/>
          <a:p>
            <a:fld id="{52DB0566-1DC3-4CE7-BFC6-DC46B4BC193F}" type="slidenum">
              <a:rPr lang="da-DK" smtClean="0"/>
              <a:t>‹nr.›</a:t>
            </a:fld>
            <a:endParaRPr lang="da-DK"/>
          </a:p>
        </p:txBody>
      </p:sp>
    </p:spTree>
    <p:extLst>
      <p:ext uri="{BB962C8B-B14F-4D97-AF65-F5344CB8AC3E}">
        <p14:creationId xmlns:p14="http://schemas.microsoft.com/office/powerpoint/2010/main" val="310732214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6BBFCF-C0A0-4915-89B5-A88D5F90DF84}"/>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A4547828-8585-43BC-8780-983911432F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43B230FF-0E4B-4388-9853-382E25BA60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797092A8-2D84-4DD8-8664-366BEA243CC4}"/>
              </a:ext>
            </a:extLst>
          </p:cNvPr>
          <p:cNvSpPr>
            <a:spLocks noGrp="1"/>
          </p:cNvSpPr>
          <p:nvPr>
            <p:ph type="dt" sz="half" idx="10"/>
          </p:nvPr>
        </p:nvSpPr>
        <p:spPr>
          <a:xfrm>
            <a:off x="838200" y="6356350"/>
            <a:ext cx="2743200" cy="365125"/>
          </a:xfrm>
          <a:prstGeom prst="rect">
            <a:avLst/>
          </a:prstGeom>
        </p:spPr>
        <p:txBody>
          <a:bodyPr/>
          <a:lstStyle/>
          <a:p>
            <a:fld id="{D3DDBC48-2ADD-41DC-A9FB-AE6DB0A78E26}" type="datetimeFigureOut">
              <a:rPr lang="da-DK" smtClean="0"/>
              <a:t>27-10-2021</a:t>
            </a:fld>
            <a:endParaRPr lang="da-DK"/>
          </a:p>
        </p:txBody>
      </p:sp>
      <p:sp>
        <p:nvSpPr>
          <p:cNvPr id="6" name="Pladsholder til sidefod 5">
            <a:extLst>
              <a:ext uri="{FF2B5EF4-FFF2-40B4-BE49-F238E27FC236}">
                <a16:creationId xmlns:a16="http://schemas.microsoft.com/office/drawing/2014/main" id="{F3A070DA-3D21-49E4-8E8E-56AD9C7D1F40}"/>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7" name="Pladsholder til slidenummer 6">
            <a:extLst>
              <a:ext uri="{FF2B5EF4-FFF2-40B4-BE49-F238E27FC236}">
                <a16:creationId xmlns:a16="http://schemas.microsoft.com/office/drawing/2014/main" id="{C91300DE-5639-4EA0-A51E-17C3196BFFCC}"/>
              </a:ext>
            </a:extLst>
          </p:cNvPr>
          <p:cNvSpPr>
            <a:spLocks noGrp="1"/>
          </p:cNvSpPr>
          <p:nvPr>
            <p:ph type="sldNum" sz="quarter" idx="12"/>
          </p:nvPr>
        </p:nvSpPr>
        <p:spPr>
          <a:xfrm>
            <a:off x="8610600" y="6356350"/>
            <a:ext cx="2743200" cy="365125"/>
          </a:xfrm>
          <a:prstGeom prst="rect">
            <a:avLst/>
          </a:prstGeom>
        </p:spPr>
        <p:txBody>
          <a:bodyPr/>
          <a:lstStyle/>
          <a:p>
            <a:fld id="{52DB0566-1DC3-4CE7-BFC6-DC46B4BC193F}" type="slidenum">
              <a:rPr lang="da-DK" smtClean="0"/>
              <a:t>‹nr.›</a:t>
            </a:fld>
            <a:endParaRPr lang="da-DK"/>
          </a:p>
        </p:txBody>
      </p:sp>
    </p:spTree>
    <p:extLst>
      <p:ext uri="{BB962C8B-B14F-4D97-AF65-F5344CB8AC3E}">
        <p14:creationId xmlns:p14="http://schemas.microsoft.com/office/powerpoint/2010/main" val="57156977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16A450-EE3F-415B-9ACD-87FD7A50F49C}"/>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FE539BC9-8AF6-4542-A853-3D2EC33CD1D1}"/>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AD86876-3D32-4650-9575-54AC66584611}"/>
              </a:ext>
            </a:extLst>
          </p:cNvPr>
          <p:cNvSpPr>
            <a:spLocks noGrp="1"/>
          </p:cNvSpPr>
          <p:nvPr>
            <p:ph type="dt" sz="half" idx="10"/>
          </p:nvPr>
        </p:nvSpPr>
        <p:spPr>
          <a:xfrm>
            <a:off x="838200" y="6356350"/>
            <a:ext cx="2743200" cy="365125"/>
          </a:xfrm>
          <a:prstGeom prst="rect">
            <a:avLst/>
          </a:prstGeom>
        </p:spPr>
        <p:txBody>
          <a:bodyPr/>
          <a:lstStyle/>
          <a:p>
            <a:fld id="{D3DDBC48-2ADD-41DC-A9FB-AE6DB0A78E26}" type="datetimeFigureOut">
              <a:rPr lang="da-DK" smtClean="0"/>
              <a:t>27-10-2021</a:t>
            </a:fld>
            <a:endParaRPr lang="da-DK"/>
          </a:p>
        </p:txBody>
      </p:sp>
      <p:sp>
        <p:nvSpPr>
          <p:cNvPr id="5" name="Pladsholder til sidefod 4">
            <a:extLst>
              <a:ext uri="{FF2B5EF4-FFF2-40B4-BE49-F238E27FC236}">
                <a16:creationId xmlns:a16="http://schemas.microsoft.com/office/drawing/2014/main" id="{A7D2491B-A634-4CB9-9D74-5495F64E6073}"/>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Pladsholder til slidenummer 5">
            <a:extLst>
              <a:ext uri="{FF2B5EF4-FFF2-40B4-BE49-F238E27FC236}">
                <a16:creationId xmlns:a16="http://schemas.microsoft.com/office/drawing/2014/main" id="{F348981C-7313-4AF8-9DDF-7E22FFBFEA54}"/>
              </a:ext>
            </a:extLst>
          </p:cNvPr>
          <p:cNvSpPr>
            <a:spLocks noGrp="1"/>
          </p:cNvSpPr>
          <p:nvPr>
            <p:ph type="sldNum" sz="quarter" idx="12"/>
          </p:nvPr>
        </p:nvSpPr>
        <p:spPr>
          <a:xfrm>
            <a:off x="8610600" y="6356350"/>
            <a:ext cx="2743200" cy="365125"/>
          </a:xfrm>
          <a:prstGeom prst="rect">
            <a:avLst/>
          </a:prstGeom>
        </p:spPr>
        <p:txBody>
          <a:bodyPr/>
          <a:lstStyle/>
          <a:p>
            <a:fld id="{52DB0566-1DC3-4CE7-BFC6-DC46B4BC193F}" type="slidenum">
              <a:rPr lang="da-DK" smtClean="0"/>
              <a:t>‹nr.›</a:t>
            </a:fld>
            <a:endParaRPr lang="da-DK"/>
          </a:p>
        </p:txBody>
      </p:sp>
    </p:spTree>
    <p:extLst>
      <p:ext uri="{BB962C8B-B14F-4D97-AF65-F5344CB8AC3E}">
        <p14:creationId xmlns:p14="http://schemas.microsoft.com/office/powerpoint/2010/main" val="374143144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DF653A1D-AA04-4C86-BDBA-E44FAB931326}"/>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CFBD7282-9E7E-4B15-B95C-9FBE05D37C3A}"/>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87E670CC-D1A3-4784-A10D-418416985BBC}"/>
              </a:ext>
            </a:extLst>
          </p:cNvPr>
          <p:cNvSpPr>
            <a:spLocks noGrp="1"/>
          </p:cNvSpPr>
          <p:nvPr>
            <p:ph type="dt" sz="half" idx="10"/>
          </p:nvPr>
        </p:nvSpPr>
        <p:spPr>
          <a:xfrm>
            <a:off x="838200" y="6356350"/>
            <a:ext cx="2743200" cy="365125"/>
          </a:xfrm>
          <a:prstGeom prst="rect">
            <a:avLst/>
          </a:prstGeom>
        </p:spPr>
        <p:txBody>
          <a:bodyPr/>
          <a:lstStyle/>
          <a:p>
            <a:fld id="{D3DDBC48-2ADD-41DC-A9FB-AE6DB0A78E26}" type="datetimeFigureOut">
              <a:rPr lang="da-DK" smtClean="0"/>
              <a:t>27-10-2021</a:t>
            </a:fld>
            <a:endParaRPr lang="da-DK"/>
          </a:p>
        </p:txBody>
      </p:sp>
      <p:sp>
        <p:nvSpPr>
          <p:cNvPr id="5" name="Pladsholder til sidefod 4">
            <a:extLst>
              <a:ext uri="{FF2B5EF4-FFF2-40B4-BE49-F238E27FC236}">
                <a16:creationId xmlns:a16="http://schemas.microsoft.com/office/drawing/2014/main" id="{080A2922-1A11-4877-97E8-5A36943EC548}"/>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Pladsholder til slidenummer 5">
            <a:extLst>
              <a:ext uri="{FF2B5EF4-FFF2-40B4-BE49-F238E27FC236}">
                <a16:creationId xmlns:a16="http://schemas.microsoft.com/office/drawing/2014/main" id="{C9ACBD76-6003-4A95-A568-A8DAECDBFA98}"/>
              </a:ext>
            </a:extLst>
          </p:cNvPr>
          <p:cNvSpPr>
            <a:spLocks noGrp="1"/>
          </p:cNvSpPr>
          <p:nvPr>
            <p:ph type="sldNum" sz="quarter" idx="12"/>
          </p:nvPr>
        </p:nvSpPr>
        <p:spPr>
          <a:xfrm>
            <a:off x="8610600" y="6356350"/>
            <a:ext cx="2743200" cy="365125"/>
          </a:xfrm>
          <a:prstGeom prst="rect">
            <a:avLst/>
          </a:prstGeom>
        </p:spPr>
        <p:txBody>
          <a:bodyPr/>
          <a:lstStyle/>
          <a:p>
            <a:fld id="{52DB0566-1DC3-4CE7-BFC6-DC46B4BC193F}" type="slidenum">
              <a:rPr lang="da-DK" smtClean="0"/>
              <a:t>‹nr.›</a:t>
            </a:fld>
            <a:endParaRPr lang="da-DK"/>
          </a:p>
        </p:txBody>
      </p:sp>
    </p:spTree>
    <p:extLst>
      <p:ext uri="{BB962C8B-B14F-4D97-AF65-F5344CB8AC3E}">
        <p14:creationId xmlns:p14="http://schemas.microsoft.com/office/powerpoint/2010/main" val="310193825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522B6-BCE5-B942-9A15-0DC17E516156}"/>
              </a:ext>
            </a:extLst>
          </p:cNvPr>
          <p:cNvSpPr>
            <a:spLocks noGrp="1"/>
          </p:cNvSpPr>
          <p:nvPr>
            <p:ph type="title"/>
          </p:nvPr>
        </p:nvSpPr>
        <p:spPr/>
        <p:txBody>
          <a:bodyPr/>
          <a:lstStyle/>
          <a:p>
            <a:r>
              <a:rPr lang="en-GB"/>
              <a:t>Click to edit Master title style</a:t>
            </a:r>
            <a:endParaRPr lang="da-DK"/>
          </a:p>
        </p:txBody>
      </p:sp>
      <p:sp>
        <p:nvSpPr>
          <p:cNvPr id="3" name="Content Placeholder 2">
            <a:extLst>
              <a:ext uri="{FF2B5EF4-FFF2-40B4-BE49-F238E27FC236}">
                <a16:creationId xmlns:a16="http://schemas.microsoft.com/office/drawing/2014/main" id="{94C00B14-6A32-8D4A-8A16-A2543C4A83E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Date Placeholder 3">
            <a:extLst>
              <a:ext uri="{FF2B5EF4-FFF2-40B4-BE49-F238E27FC236}">
                <a16:creationId xmlns:a16="http://schemas.microsoft.com/office/drawing/2014/main" id="{4B2AB4B2-69E2-4843-A6FB-52D5E424F945}"/>
              </a:ext>
            </a:extLst>
          </p:cNvPr>
          <p:cNvSpPr>
            <a:spLocks noGrp="1"/>
          </p:cNvSpPr>
          <p:nvPr>
            <p:ph type="dt" sz="half" idx="10"/>
          </p:nvPr>
        </p:nvSpPr>
        <p:spPr>
          <a:xfrm>
            <a:off x="838200" y="6356350"/>
            <a:ext cx="2743200" cy="365125"/>
          </a:xfrm>
          <a:prstGeom prst="rect">
            <a:avLst/>
          </a:prstGeom>
        </p:spPr>
        <p:txBody>
          <a:bodyPr/>
          <a:lstStyle/>
          <a:p>
            <a:fld id="{A7268BEF-2C0A-2F48-BE63-FCB6D63B3862}" type="datetimeFigureOut">
              <a:rPr lang="da-DK" smtClean="0"/>
              <a:t>27-10-2021</a:t>
            </a:fld>
            <a:endParaRPr lang="da-DK"/>
          </a:p>
        </p:txBody>
      </p:sp>
      <p:sp>
        <p:nvSpPr>
          <p:cNvPr id="5" name="Footer Placeholder 4">
            <a:extLst>
              <a:ext uri="{FF2B5EF4-FFF2-40B4-BE49-F238E27FC236}">
                <a16:creationId xmlns:a16="http://schemas.microsoft.com/office/drawing/2014/main" id="{2289BFA4-47F3-4347-B6FB-326D5492F14C}"/>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Slide Number Placeholder 5">
            <a:extLst>
              <a:ext uri="{FF2B5EF4-FFF2-40B4-BE49-F238E27FC236}">
                <a16:creationId xmlns:a16="http://schemas.microsoft.com/office/drawing/2014/main" id="{6FAB3A5C-655B-D14F-8E08-F33C989312BE}"/>
              </a:ext>
            </a:extLst>
          </p:cNvPr>
          <p:cNvSpPr>
            <a:spLocks noGrp="1"/>
          </p:cNvSpPr>
          <p:nvPr>
            <p:ph type="sldNum" sz="quarter" idx="12"/>
          </p:nvPr>
        </p:nvSpPr>
        <p:spPr>
          <a:xfrm>
            <a:off x="8610600" y="6356350"/>
            <a:ext cx="2743200" cy="365125"/>
          </a:xfrm>
          <a:prstGeom prst="rect">
            <a:avLst/>
          </a:prstGeom>
        </p:spPr>
        <p:txBody>
          <a:bodyPr/>
          <a:lstStyle/>
          <a:p>
            <a:fld id="{D6E49CE3-3F15-BA44-95C6-A63E6B5A1084}" type="slidenum">
              <a:rPr lang="da-DK" smtClean="0"/>
              <a:t>‹nr.›</a:t>
            </a:fld>
            <a:endParaRPr lang="da-DK"/>
          </a:p>
        </p:txBody>
      </p:sp>
    </p:spTree>
    <p:extLst>
      <p:ext uri="{BB962C8B-B14F-4D97-AF65-F5344CB8AC3E}">
        <p14:creationId xmlns:p14="http://schemas.microsoft.com/office/powerpoint/2010/main" val="24271824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FF74D-B79E-A041-A719-DA856D586525}"/>
              </a:ext>
            </a:extLst>
          </p:cNvPr>
          <p:cNvSpPr>
            <a:spLocks noGrp="1"/>
          </p:cNvSpPr>
          <p:nvPr>
            <p:ph type="title"/>
          </p:nvPr>
        </p:nvSpPr>
        <p:spPr/>
        <p:txBody>
          <a:bodyPr/>
          <a:lstStyle/>
          <a:p>
            <a:r>
              <a:rPr lang="en-GB"/>
              <a:t>Click to edit Master title style</a:t>
            </a:r>
            <a:endParaRPr lang="da-DK"/>
          </a:p>
        </p:txBody>
      </p:sp>
      <p:sp>
        <p:nvSpPr>
          <p:cNvPr id="3" name="Content Placeholder 2">
            <a:extLst>
              <a:ext uri="{FF2B5EF4-FFF2-40B4-BE49-F238E27FC236}">
                <a16:creationId xmlns:a16="http://schemas.microsoft.com/office/drawing/2014/main" id="{EF6E55DC-CDCE-7249-8494-35205CAAD2E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Date Placeholder 3">
            <a:extLst>
              <a:ext uri="{FF2B5EF4-FFF2-40B4-BE49-F238E27FC236}">
                <a16:creationId xmlns:a16="http://schemas.microsoft.com/office/drawing/2014/main" id="{ECEB7AD7-7303-5245-AECF-7503BE7B1687}"/>
              </a:ext>
            </a:extLst>
          </p:cNvPr>
          <p:cNvSpPr>
            <a:spLocks noGrp="1"/>
          </p:cNvSpPr>
          <p:nvPr>
            <p:ph type="dt" sz="half" idx="10"/>
          </p:nvPr>
        </p:nvSpPr>
        <p:spPr/>
        <p:txBody>
          <a:bodyPr/>
          <a:lstStyle/>
          <a:p>
            <a:fld id="{3ECDE96C-4220-6441-9DB2-64C5F093CA98}" type="datetimeFigureOut">
              <a:rPr lang="da-DK" smtClean="0"/>
              <a:t>27-10-2021</a:t>
            </a:fld>
            <a:endParaRPr lang="da-DK"/>
          </a:p>
        </p:txBody>
      </p:sp>
      <p:sp>
        <p:nvSpPr>
          <p:cNvPr id="5" name="Footer Placeholder 4">
            <a:extLst>
              <a:ext uri="{FF2B5EF4-FFF2-40B4-BE49-F238E27FC236}">
                <a16:creationId xmlns:a16="http://schemas.microsoft.com/office/drawing/2014/main" id="{9355E752-5834-3148-B6C5-0C4FF213687F}"/>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4B1D218C-7D09-4E45-90C6-8C75B190E117}"/>
              </a:ext>
            </a:extLst>
          </p:cNvPr>
          <p:cNvSpPr>
            <a:spLocks noGrp="1"/>
          </p:cNvSpPr>
          <p:nvPr>
            <p:ph type="sldNum" sz="quarter" idx="12"/>
          </p:nvPr>
        </p:nvSpPr>
        <p:spPr/>
        <p:txBody>
          <a:bodyPr/>
          <a:lstStyle/>
          <a:p>
            <a:fld id="{9CCC1265-0EAB-5E4C-841C-075C1F51C248}" type="slidenum">
              <a:rPr lang="da-DK" smtClean="0"/>
              <a:t>‹nr.›</a:t>
            </a:fld>
            <a:endParaRPr lang="da-DK"/>
          </a:p>
        </p:txBody>
      </p:sp>
    </p:spTree>
    <p:extLst>
      <p:ext uri="{BB962C8B-B14F-4D97-AF65-F5344CB8AC3E}">
        <p14:creationId xmlns:p14="http://schemas.microsoft.com/office/powerpoint/2010/main" val="204552752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5C0DB-F2B6-2D43-B03F-377FFF48BB18}"/>
              </a:ext>
            </a:extLst>
          </p:cNvPr>
          <p:cNvSpPr>
            <a:spLocks noGrp="1"/>
          </p:cNvSpPr>
          <p:nvPr>
            <p:ph type="title"/>
          </p:nvPr>
        </p:nvSpPr>
        <p:spPr/>
        <p:txBody>
          <a:bodyPr/>
          <a:lstStyle/>
          <a:p>
            <a:r>
              <a:rPr lang="en-GB"/>
              <a:t>Click to edit Master title style</a:t>
            </a:r>
            <a:endParaRPr lang="da-DK"/>
          </a:p>
        </p:txBody>
      </p:sp>
      <p:sp>
        <p:nvSpPr>
          <p:cNvPr id="3" name="Content Placeholder 2">
            <a:extLst>
              <a:ext uri="{FF2B5EF4-FFF2-40B4-BE49-F238E27FC236}">
                <a16:creationId xmlns:a16="http://schemas.microsoft.com/office/drawing/2014/main" id="{EDC0AA68-1DF0-4A40-815D-9AF42F942C0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Content Placeholder 3">
            <a:extLst>
              <a:ext uri="{FF2B5EF4-FFF2-40B4-BE49-F238E27FC236}">
                <a16:creationId xmlns:a16="http://schemas.microsoft.com/office/drawing/2014/main" id="{275B1D15-01AB-B249-B189-38113FBEBC5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5" name="Date Placeholder 4">
            <a:extLst>
              <a:ext uri="{FF2B5EF4-FFF2-40B4-BE49-F238E27FC236}">
                <a16:creationId xmlns:a16="http://schemas.microsoft.com/office/drawing/2014/main" id="{43F75457-490E-D34A-8AD3-4743D78C4174}"/>
              </a:ext>
            </a:extLst>
          </p:cNvPr>
          <p:cNvSpPr>
            <a:spLocks noGrp="1"/>
          </p:cNvSpPr>
          <p:nvPr>
            <p:ph type="dt" sz="half" idx="10"/>
          </p:nvPr>
        </p:nvSpPr>
        <p:spPr/>
        <p:txBody>
          <a:bodyPr/>
          <a:lstStyle/>
          <a:p>
            <a:fld id="{3ECDE96C-4220-6441-9DB2-64C5F093CA98}" type="datetimeFigureOut">
              <a:rPr lang="da-DK" smtClean="0"/>
              <a:t>27-10-2021</a:t>
            </a:fld>
            <a:endParaRPr lang="da-DK"/>
          </a:p>
        </p:txBody>
      </p:sp>
      <p:sp>
        <p:nvSpPr>
          <p:cNvPr id="6" name="Footer Placeholder 5">
            <a:extLst>
              <a:ext uri="{FF2B5EF4-FFF2-40B4-BE49-F238E27FC236}">
                <a16:creationId xmlns:a16="http://schemas.microsoft.com/office/drawing/2014/main" id="{8B2E034C-7C25-DB43-82B2-16057ABAC25E}"/>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4D14322D-14E4-D244-ABB1-5A712EA96CB2}"/>
              </a:ext>
            </a:extLst>
          </p:cNvPr>
          <p:cNvSpPr>
            <a:spLocks noGrp="1"/>
          </p:cNvSpPr>
          <p:nvPr>
            <p:ph type="sldNum" sz="quarter" idx="12"/>
          </p:nvPr>
        </p:nvSpPr>
        <p:spPr/>
        <p:txBody>
          <a:bodyPr/>
          <a:lstStyle/>
          <a:p>
            <a:fld id="{9CCC1265-0EAB-5E4C-841C-075C1F51C248}" type="slidenum">
              <a:rPr lang="da-DK" smtClean="0"/>
              <a:t>‹nr.›</a:t>
            </a:fld>
            <a:endParaRPr lang="da-DK"/>
          </a:p>
        </p:txBody>
      </p:sp>
    </p:spTree>
    <p:extLst>
      <p:ext uri="{BB962C8B-B14F-4D97-AF65-F5344CB8AC3E}">
        <p14:creationId xmlns:p14="http://schemas.microsoft.com/office/powerpoint/2010/main" val="285685997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C42CC3-82DB-42A7-AAA0-EEF438572168}"/>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5E153B65-965A-4C67-B1B8-6511731BA3DD}"/>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9078B68B-1369-4737-A5E4-A88DE7D31EB9}"/>
              </a:ext>
            </a:extLst>
          </p:cNvPr>
          <p:cNvSpPr>
            <a:spLocks noGrp="1"/>
          </p:cNvSpPr>
          <p:nvPr>
            <p:ph type="dt" sz="half" idx="10"/>
          </p:nvPr>
        </p:nvSpPr>
        <p:spPr/>
        <p:txBody>
          <a:bodyPr/>
          <a:lstStyle/>
          <a:p>
            <a:fld id="{01F96C02-E2C3-4FD2-A3F9-2BBB9563E8AE}" type="datetimeFigureOut">
              <a:rPr lang="da-DK" smtClean="0"/>
              <a:t>27-10-2021</a:t>
            </a:fld>
            <a:endParaRPr lang="da-DK"/>
          </a:p>
        </p:txBody>
      </p:sp>
      <p:sp>
        <p:nvSpPr>
          <p:cNvPr id="5" name="Pladsholder til sidefod 4">
            <a:extLst>
              <a:ext uri="{FF2B5EF4-FFF2-40B4-BE49-F238E27FC236}">
                <a16:creationId xmlns:a16="http://schemas.microsoft.com/office/drawing/2014/main" id="{D1E7D96F-F6F1-4C96-ADF6-9683211B0B9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C2E5DAA-6DA1-459B-A429-681ED469B81B}"/>
              </a:ext>
            </a:extLst>
          </p:cNvPr>
          <p:cNvSpPr>
            <a:spLocks noGrp="1"/>
          </p:cNvSpPr>
          <p:nvPr>
            <p:ph type="sldNum" sz="quarter" idx="12"/>
          </p:nvPr>
        </p:nvSpPr>
        <p:spPr/>
        <p:txBody>
          <a:bodyPr/>
          <a:lstStyle/>
          <a:p>
            <a:fld id="{69018530-A237-476F-9531-883E1DCC18F9}" type="slidenum">
              <a:rPr lang="da-DK" smtClean="0"/>
              <a:t>‹nr.›</a:t>
            </a:fld>
            <a:endParaRPr lang="da-DK"/>
          </a:p>
        </p:txBody>
      </p:sp>
    </p:spTree>
    <p:extLst>
      <p:ext uri="{BB962C8B-B14F-4D97-AF65-F5344CB8AC3E}">
        <p14:creationId xmlns:p14="http://schemas.microsoft.com/office/powerpoint/2010/main" val="502738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BE7DE-211F-6545-B3DC-6201527A9BF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da-DK"/>
          </a:p>
        </p:txBody>
      </p:sp>
      <p:sp>
        <p:nvSpPr>
          <p:cNvPr id="3" name="Subtitle 2">
            <a:extLst>
              <a:ext uri="{FF2B5EF4-FFF2-40B4-BE49-F238E27FC236}">
                <a16:creationId xmlns:a16="http://schemas.microsoft.com/office/drawing/2014/main" id="{920CCD16-1652-C54B-BF38-BF6A235D01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da-DK"/>
          </a:p>
        </p:txBody>
      </p:sp>
      <p:sp>
        <p:nvSpPr>
          <p:cNvPr id="4" name="Date Placeholder 3">
            <a:extLst>
              <a:ext uri="{FF2B5EF4-FFF2-40B4-BE49-F238E27FC236}">
                <a16:creationId xmlns:a16="http://schemas.microsoft.com/office/drawing/2014/main" id="{41471BF9-F77C-8D49-B8FD-4CDA8BFAEF24}"/>
              </a:ext>
            </a:extLst>
          </p:cNvPr>
          <p:cNvSpPr>
            <a:spLocks noGrp="1"/>
          </p:cNvSpPr>
          <p:nvPr>
            <p:ph type="dt" sz="half" idx="10"/>
          </p:nvPr>
        </p:nvSpPr>
        <p:spPr/>
        <p:txBody>
          <a:bodyPr/>
          <a:lstStyle/>
          <a:p>
            <a:fld id="{3ECDE96C-4220-6441-9DB2-64C5F093CA98}" type="datetimeFigureOut">
              <a:rPr lang="da-DK" smtClean="0"/>
              <a:t>27-10-2021</a:t>
            </a:fld>
            <a:endParaRPr lang="da-DK"/>
          </a:p>
        </p:txBody>
      </p:sp>
      <p:sp>
        <p:nvSpPr>
          <p:cNvPr id="5" name="Footer Placeholder 4">
            <a:extLst>
              <a:ext uri="{FF2B5EF4-FFF2-40B4-BE49-F238E27FC236}">
                <a16:creationId xmlns:a16="http://schemas.microsoft.com/office/drawing/2014/main" id="{CB1939B2-93D5-F547-81C0-B4B3F801D6D8}"/>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01B057CB-97B7-194A-BC5E-28D353B95934}"/>
              </a:ext>
            </a:extLst>
          </p:cNvPr>
          <p:cNvSpPr>
            <a:spLocks noGrp="1"/>
          </p:cNvSpPr>
          <p:nvPr>
            <p:ph type="sldNum" sz="quarter" idx="12"/>
          </p:nvPr>
        </p:nvSpPr>
        <p:spPr/>
        <p:txBody>
          <a:bodyPr/>
          <a:lstStyle/>
          <a:p>
            <a:fld id="{9CCC1265-0EAB-5E4C-841C-075C1F51C248}" type="slidenum">
              <a:rPr lang="da-DK" smtClean="0"/>
              <a:t>‹nr.›</a:t>
            </a:fld>
            <a:endParaRPr lang="da-DK"/>
          </a:p>
        </p:txBody>
      </p:sp>
    </p:spTree>
    <p:extLst>
      <p:ext uri="{BB962C8B-B14F-4D97-AF65-F5344CB8AC3E}">
        <p14:creationId xmlns:p14="http://schemas.microsoft.com/office/powerpoint/2010/main" val="2026022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FF74D-B79E-A041-A719-DA856D586525}"/>
              </a:ext>
            </a:extLst>
          </p:cNvPr>
          <p:cNvSpPr>
            <a:spLocks noGrp="1"/>
          </p:cNvSpPr>
          <p:nvPr>
            <p:ph type="title"/>
          </p:nvPr>
        </p:nvSpPr>
        <p:spPr/>
        <p:txBody>
          <a:bodyPr/>
          <a:lstStyle/>
          <a:p>
            <a:r>
              <a:rPr lang="en-GB"/>
              <a:t>Click to edit Master title style</a:t>
            </a:r>
            <a:endParaRPr lang="da-DK"/>
          </a:p>
        </p:txBody>
      </p:sp>
      <p:sp>
        <p:nvSpPr>
          <p:cNvPr id="3" name="Content Placeholder 2">
            <a:extLst>
              <a:ext uri="{FF2B5EF4-FFF2-40B4-BE49-F238E27FC236}">
                <a16:creationId xmlns:a16="http://schemas.microsoft.com/office/drawing/2014/main" id="{EF6E55DC-CDCE-7249-8494-35205CAAD2E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Date Placeholder 3">
            <a:extLst>
              <a:ext uri="{FF2B5EF4-FFF2-40B4-BE49-F238E27FC236}">
                <a16:creationId xmlns:a16="http://schemas.microsoft.com/office/drawing/2014/main" id="{ECEB7AD7-7303-5245-AECF-7503BE7B1687}"/>
              </a:ext>
            </a:extLst>
          </p:cNvPr>
          <p:cNvSpPr>
            <a:spLocks noGrp="1"/>
          </p:cNvSpPr>
          <p:nvPr>
            <p:ph type="dt" sz="half" idx="10"/>
          </p:nvPr>
        </p:nvSpPr>
        <p:spPr/>
        <p:txBody>
          <a:bodyPr/>
          <a:lstStyle/>
          <a:p>
            <a:fld id="{3ECDE96C-4220-6441-9DB2-64C5F093CA98}" type="datetimeFigureOut">
              <a:rPr lang="da-DK" smtClean="0"/>
              <a:t>27-10-2021</a:t>
            </a:fld>
            <a:endParaRPr lang="da-DK"/>
          </a:p>
        </p:txBody>
      </p:sp>
      <p:sp>
        <p:nvSpPr>
          <p:cNvPr id="5" name="Footer Placeholder 4">
            <a:extLst>
              <a:ext uri="{FF2B5EF4-FFF2-40B4-BE49-F238E27FC236}">
                <a16:creationId xmlns:a16="http://schemas.microsoft.com/office/drawing/2014/main" id="{9355E752-5834-3148-B6C5-0C4FF213687F}"/>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4B1D218C-7D09-4E45-90C6-8C75B190E117}"/>
              </a:ext>
            </a:extLst>
          </p:cNvPr>
          <p:cNvSpPr>
            <a:spLocks noGrp="1"/>
          </p:cNvSpPr>
          <p:nvPr>
            <p:ph type="sldNum" sz="quarter" idx="12"/>
          </p:nvPr>
        </p:nvSpPr>
        <p:spPr/>
        <p:txBody>
          <a:bodyPr/>
          <a:lstStyle/>
          <a:p>
            <a:fld id="{9CCC1265-0EAB-5E4C-841C-075C1F51C248}" type="slidenum">
              <a:rPr lang="da-DK" smtClean="0"/>
              <a:t>‹nr.›</a:t>
            </a:fld>
            <a:endParaRPr lang="da-DK"/>
          </a:p>
        </p:txBody>
      </p:sp>
    </p:spTree>
    <p:extLst>
      <p:ext uri="{BB962C8B-B14F-4D97-AF65-F5344CB8AC3E}">
        <p14:creationId xmlns:p14="http://schemas.microsoft.com/office/powerpoint/2010/main" val="20455275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262AF-8D7D-DE49-84A7-E5C56C6A9B8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da-DK"/>
          </a:p>
        </p:txBody>
      </p:sp>
      <p:sp>
        <p:nvSpPr>
          <p:cNvPr id="3" name="Text Placeholder 2">
            <a:extLst>
              <a:ext uri="{FF2B5EF4-FFF2-40B4-BE49-F238E27FC236}">
                <a16:creationId xmlns:a16="http://schemas.microsoft.com/office/drawing/2014/main" id="{3541F294-F544-9F4A-8FBD-8DAFED9F60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C56FCE5-B66A-4B48-AC8E-E1EA779321BE}"/>
              </a:ext>
            </a:extLst>
          </p:cNvPr>
          <p:cNvSpPr>
            <a:spLocks noGrp="1"/>
          </p:cNvSpPr>
          <p:nvPr>
            <p:ph type="dt" sz="half" idx="10"/>
          </p:nvPr>
        </p:nvSpPr>
        <p:spPr/>
        <p:txBody>
          <a:bodyPr/>
          <a:lstStyle/>
          <a:p>
            <a:fld id="{3ECDE96C-4220-6441-9DB2-64C5F093CA98}" type="datetimeFigureOut">
              <a:rPr lang="da-DK" smtClean="0"/>
              <a:t>27-10-2021</a:t>
            </a:fld>
            <a:endParaRPr lang="da-DK"/>
          </a:p>
        </p:txBody>
      </p:sp>
      <p:sp>
        <p:nvSpPr>
          <p:cNvPr id="5" name="Footer Placeholder 4">
            <a:extLst>
              <a:ext uri="{FF2B5EF4-FFF2-40B4-BE49-F238E27FC236}">
                <a16:creationId xmlns:a16="http://schemas.microsoft.com/office/drawing/2014/main" id="{0FC14ABF-450B-BC47-BBB2-28102D4D3770}"/>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6DECFB1B-D471-804C-9AC4-EF0A92C0F19B}"/>
              </a:ext>
            </a:extLst>
          </p:cNvPr>
          <p:cNvSpPr>
            <a:spLocks noGrp="1"/>
          </p:cNvSpPr>
          <p:nvPr>
            <p:ph type="sldNum" sz="quarter" idx="12"/>
          </p:nvPr>
        </p:nvSpPr>
        <p:spPr/>
        <p:txBody>
          <a:bodyPr/>
          <a:lstStyle/>
          <a:p>
            <a:fld id="{9CCC1265-0EAB-5E4C-841C-075C1F51C248}" type="slidenum">
              <a:rPr lang="da-DK" smtClean="0"/>
              <a:t>‹nr.›</a:t>
            </a:fld>
            <a:endParaRPr lang="da-DK"/>
          </a:p>
        </p:txBody>
      </p:sp>
    </p:spTree>
    <p:extLst>
      <p:ext uri="{BB962C8B-B14F-4D97-AF65-F5344CB8AC3E}">
        <p14:creationId xmlns:p14="http://schemas.microsoft.com/office/powerpoint/2010/main" val="21049996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5C0DB-F2B6-2D43-B03F-377FFF48BB18}"/>
              </a:ext>
            </a:extLst>
          </p:cNvPr>
          <p:cNvSpPr>
            <a:spLocks noGrp="1"/>
          </p:cNvSpPr>
          <p:nvPr>
            <p:ph type="title"/>
          </p:nvPr>
        </p:nvSpPr>
        <p:spPr/>
        <p:txBody>
          <a:bodyPr/>
          <a:lstStyle/>
          <a:p>
            <a:r>
              <a:rPr lang="en-GB"/>
              <a:t>Click to edit Master title style</a:t>
            </a:r>
            <a:endParaRPr lang="da-DK"/>
          </a:p>
        </p:txBody>
      </p:sp>
      <p:sp>
        <p:nvSpPr>
          <p:cNvPr id="3" name="Content Placeholder 2">
            <a:extLst>
              <a:ext uri="{FF2B5EF4-FFF2-40B4-BE49-F238E27FC236}">
                <a16:creationId xmlns:a16="http://schemas.microsoft.com/office/drawing/2014/main" id="{EDC0AA68-1DF0-4A40-815D-9AF42F942C0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Content Placeholder 3">
            <a:extLst>
              <a:ext uri="{FF2B5EF4-FFF2-40B4-BE49-F238E27FC236}">
                <a16:creationId xmlns:a16="http://schemas.microsoft.com/office/drawing/2014/main" id="{275B1D15-01AB-B249-B189-38113FBEBC5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5" name="Date Placeholder 4">
            <a:extLst>
              <a:ext uri="{FF2B5EF4-FFF2-40B4-BE49-F238E27FC236}">
                <a16:creationId xmlns:a16="http://schemas.microsoft.com/office/drawing/2014/main" id="{43F75457-490E-D34A-8AD3-4743D78C4174}"/>
              </a:ext>
            </a:extLst>
          </p:cNvPr>
          <p:cNvSpPr>
            <a:spLocks noGrp="1"/>
          </p:cNvSpPr>
          <p:nvPr>
            <p:ph type="dt" sz="half" idx="10"/>
          </p:nvPr>
        </p:nvSpPr>
        <p:spPr/>
        <p:txBody>
          <a:bodyPr/>
          <a:lstStyle/>
          <a:p>
            <a:fld id="{3ECDE96C-4220-6441-9DB2-64C5F093CA98}" type="datetimeFigureOut">
              <a:rPr lang="da-DK" smtClean="0"/>
              <a:t>27-10-2021</a:t>
            </a:fld>
            <a:endParaRPr lang="da-DK"/>
          </a:p>
        </p:txBody>
      </p:sp>
      <p:sp>
        <p:nvSpPr>
          <p:cNvPr id="6" name="Footer Placeholder 5">
            <a:extLst>
              <a:ext uri="{FF2B5EF4-FFF2-40B4-BE49-F238E27FC236}">
                <a16:creationId xmlns:a16="http://schemas.microsoft.com/office/drawing/2014/main" id="{8B2E034C-7C25-DB43-82B2-16057ABAC25E}"/>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4D14322D-14E4-D244-ABB1-5A712EA96CB2}"/>
              </a:ext>
            </a:extLst>
          </p:cNvPr>
          <p:cNvSpPr>
            <a:spLocks noGrp="1"/>
          </p:cNvSpPr>
          <p:nvPr>
            <p:ph type="sldNum" sz="quarter" idx="12"/>
          </p:nvPr>
        </p:nvSpPr>
        <p:spPr/>
        <p:txBody>
          <a:bodyPr/>
          <a:lstStyle/>
          <a:p>
            <a:fld id="{9CCC1265-0EAB-5E4C-841C-075C1F51C248}" type="slidenum">
              <a:rPr lang="da-DK" smtClean="0"/>
              <a:t>‹nr.›</a:t>
            </a:fld>
            <a:endParaRPr lang="da-DK"/>
          </a:p>
        </p:txBody>
      </p:sp>
    </p:spTree>
    <p:extLst>
      <p:ext uri="{BB962C8B-B14F-4D97-AF65-F5344CB8AC3E}">
        <p14:creationId xmlns:p14="http://schemas.microsoft.com/office/powerpoint/2010/main" val="28568599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CD840-5D17-B043-9167-1C282F56A09E}"/>
              </a:ext>
            </a:extLst>
          </p:cNvPr>
          <p:cNvSpPr>
            <a:spLocks noGrp="1"/>
          </p:cNvSpPr>
          <p:nvPr>
            <p:ph type="title"/>
          </p:nvPr>
        </p:nvSpPr>
        <p:spPr>
          <a:xfrm>
            <a:off x="839788" y="365125"/>
            <a:ext cx="10515600" cy="1325563"/>
          </a:xfrm>
        </p:spPr>
        <p:txBody>
          <a:bodyPr/>
          <a:lstStyle/>
          <a:p>
            <a:r>
              <a:rPr lang="en-GB"/>
              <a:t>Click to edit Master title style</a:t>
            </a:r>
            <a:endParaRPr lang="da-DK"/>
          </a:p>
        </p:txBody>
      </p:sp>
      <p:sp>
        <p:nvSpPr>
          <p:cNvPr id="3" name="Text Placeholder 2">
            <a:extLst>
              <a:ext uri="{FF2B5EF4-FFF2-40B4-BE49-F238E27FC236}">
                <a16:creationId xmlns:a16="http://schemas.microsoft.com/office/drawing/2014/main" id="{D1A45378-5427-4047-B47F-4565934F5C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E347732-8CD4-9C45-BA12-4202A200B11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5" name="Text Placeholder 4">
            <a:extLst>
              <a:ext uri="{FF2B5EF4-FFF2-40B4-BE49-F238E27FC236}">
                <a16:creationId xmlns:a16="http://schemas.microsoft.com/office/drawing/2014/main" id="{69459463-F0EF-1747-B766-F12EBAAAE0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AF1763D-D438-FF4E-8830-01CCBD147BA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7" name="Date Placeholder 6">
            <a:extLst>
              <a:ext uri="{FF2B5EF4-FFF2-40B4-BE49-F238E27FC236}">
                <a16:creationId xmlns:a16="http://schemas.microsoft.com/office/drawing/2014/main" id="{5C3A1075-01A1-D941-997F-B63E315BABD0}"/>
              </a:ext>
            </a:extLst>
          </p:cNvPr>
          <p:cNvSpPr>
            <a:spLocks noGrp="1"/>
          </p:cNvSpPr>
          <p:nvPr>
            <p:ph type="dt" sz="half" idx="10"/>
          </p:nvPr>
        </p:nvSpPr>
        <p:spPr/>
        <p:txBody>
          <a:bodyPr/>
          <a:lstStyle/>
          <a:p>
            <a:fld id="{3ECDE96C-4220-6441-9DB2-64C5F093CA98}" type="datetimeFigureOut">
              <a:rPr lang="da-DK" smtClean="0"/>
              <a:t>27-10-2021</a:t>
            </a:fld>
            <a:endParaRPr lang="da-DK"/>
          </a:p>
        </p:txBody>
      </p:sp>
      <p:sp>
        <p:nvSpPr>
          <p:cNvPr id="8" name="Footer Placeholder 7">
            <a:extLst>
              <a:ext uri="{FF2B5EF4-FFF2-40B4-BE49-F238E27FC236}">
                <a16:creationId xmlns:a16="http://schemas.microsoft.com/office/drawing/2014/main" id="{355C2AB9-2504-7A42-9295-CD053054B65D}"/>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AB23962B-9F3D-984C-A594-C057A7292613}"/>
              </a:ext>
            </a:extLst>
          </p:cNvPr>
          <p:cNvSpPr>
            <a:spLocks noGrp="1"/>
          </p:cNvSpPr>
          <p:nvPr>
            <p:ph type="sldNum" sz="quarter" idx="12"/>
          </p:nvPr>
        </p:nvSpPr>
        <p:spPr/>
        <p:txBody>
          <a:bodyPr/>
          <a:lstStyle/>
          <a:p>
            <a:fld id="{9CCC1265-0EAB-5E4C-841C-075C1F51C248}" type="slidenum">
              <a:rPr lang="da-DK" smtClean="0"/>
              <a:t>‹nr.›</a:t>
            </a:fld>
            <a:endParaRPr lang="da-DK"/>
          </a:p>
        </p:txBody>
      </p:sp>
    </p:spTree>
    <p:extLst>
      <p:ext uri="{BB962C8B-B14F-4D97-AF65-F5344CB8AC3E}">
        <p14:creationId xmlns:p14="http://schemas.microsoft.com/office/powerpoint/2010/main" val="10630790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CF88B-2CD9-BD4C-897A-A4D3DA0AE054}"/>
              </a:ext>
            </a:extLst>
          </p:cNvPr>
          <p:cNvSpPr>
            <a:spLocks noGrp="1"/>
          </p:cNvSpPr>
          <p:nvPr>
            <p:ph type="title"/>
          </p:nvPr>
        </p:nvSpPr>
        <p:spPr/>
        <p:txBody>
          <a:bodyPr/>
          <a:lstStyle/>
          <a:p>
            <a:r>
              <a:rPr lang="en-GB"/>
              <a:t>Click to edit Master title style</a:t>
            </a:r>
            <a:endParaRPr lang="da-DK"/>
          </a:p>
        </p:txBody>
      </p:sp>
      <p:sp>
        <p:nvSpPr>
          <p:cNvPr id="3" name="Date Placeholder 2">
            <a:extLst>
              <a:ext uri="{FF2B5EF4-FFF2-40B4-BE49-F238E27FC236}">
                <a16:creationId xmlns:a16="http://schemas.microsoft.com/office/drawing/2014/main" id="{6D47B488-32AC-1547-ACAC-C33270567193}"/>
              </a:ext>
            </a:extLst>
          </p:cNvPr>
          <p:cNvSpPr>
            <a:spLocks noGrp="1"/>
          </p:cNvSpPr>
          <p:nvPr>
            <p:ph type="dt" sz="half" idx="10"/>
          </p:nvPr>
        </p:nvSpPr>
        <p:spPr/>
        <p:txBody>
          <a:bodyPr/>
          <a:lstStyle/>
          <a:p>
            <a:fld id="{3ECDE96C-4220-6441-9DB2-64C5F093CA98}" type="datetimeFigureOut">
              <a:rPr lang="da-DK" smtClean="0"/>
              <a:t>27-10-2021</a:t>
            </a:fld>
            <a:endParaRPr lang="da-DK"/>
          </a:p>
        </p:txBody>
      </p:sp>
      <p:sp>
        <p:nvSpPr>
          <p:cNvPr id="4" name="Footer Placeholder 3">
            <a:extLst>
              <a:ext uri="{FF2B5EF4-FFF2-40B4-BE49-F238E27FC236}">
                <a16:creationId xmlns:a16="http://schemas.microsoft.com/office/drawing/2014/main" id="{D99912C5-95E3-414B-BA7D-411F7038FFC5}"/>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EDCFF2C2-925E-1447-A7D9-06DC91C72729}"/>
              </a:ext>
            </a:extLst>
          </p:cNvPr>
          <p:cNvSpPr>
            <a:spLocks noGrp="1"/>
          </p:cNvSpPr>
          <p:nvPr>
            <p:ph type="sldNum" sz="quarter" idx="12"/>
          </p:nvPr>
        </p:nvSpPr>
        <p:spPr/>
        <p:txBody>
          <a:bodyPr/>
          <a:lstStyle/>
          <a:p>
            <a:fld id="{9CCC1265-0EAB-5E4C-841C-075C1F51C248}" type="slidenum">
              <a:rPr lang="da-DK" smtClean="0"/>
              <a:t>‹nr.›</a:t>
            </a:fld>
            <a:endParaRPr lang="da-DK"/>
          </a:p>
        </p:txBody>
      </p:sp>
    </p:spTree>
    <p:extLst>
      <p:ext uri="{BB962C8B-B14F-4D97-AF65-F5344CB8AC3E}">
        <p14:creationId xmlns:p14="http://schemas.microsoft.com/office/powerpoint/2010/main" val="39367764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314AA7-D739-584B-BB59-2C9DAF9D0376}"/>
              </a:ext>
            </a:extLst>
          </p:cNvPr>
          <p:cNvSpPr>
            <a:spLocks noGrp="1"/>
          </p:cNvSpPr>
          <p:nvPr>
            <p:ph type="dt" sz="half" idx="10"/>
          </p:nvPr>
        </p:nvSpPr>
        <p:spPr/>
        <p:txBody>
          <a:bodyPr/>
          <a:lstStyle/>
          <a:p>
            <a:fld id="{3ECDE96C-4220-6441-9DB2-64C5F093CA98}" type="datetimeFigureOut">
              <a:rPr lang="da-DK" smtClean="0"/>
              <a:t>27-10-2021</a:t>
            </a:fld>
            <a:endParaRPr lang="da-DK"/>
          </a:p>
        </p:txBody>
      </p:sp>
      <p:sp>
        <p:nvSpPr>
          <p:cNvPr id="3" name="Footer Placeholder 2">
            <a:extLst>
              <a:ext uri="{FF2B5EF4-FFF2-40B4-BE49-F238E27FC236}">
                <a16:creationId xmlns:a16="http://schemas.microsoft.com/office/drawing/2014/main" id="{423F2871-8A66-A844-8E38-2CE18904DE66}"/>
              </a:ext>
            </a:extLst>
          </p:cNvPr>
          <p:cNvSpPr>
            <a:spLocks noGrp="1"/>
          </p:cNvSpPr>
          <p:nvPr>
            <p:ph type="ftr" sz="quarter" idx="11"/>
          </p:nvPr>
        </p:nvSpPr>
        <p:spPr/>
        <p:txBody>
          <a:bodyPr/>
          <a:lstStyle/>
          <a:p>
            <a:endParaRPr lang="da-DK"/>
          </a:p>
        </p:txBody>
      </p:sp>
      <p:sp>
        <p:nvSpPr>
          <p:cNvPr id="4" name="Slide Number Placeholder 3">
            <a:extLst>
              <a:ext uri="{FF2B5EF4-FFF2-40B4-BE49-F238E27FC236}">
                <a16:creationId xmlns:a16="http://schemas.microsoft.com/office/drawing/2014/main" id="{705DA857-11D5-E54C-BB5A-CD231015E007}"/>
              </a:ext>
            </a:extLst>
          </p:cNvPr>
          <p:cNvSpPr>
            <a:spLocks noGrp="1"/>
          </p:cNvSpPr>
          <p:nvPr>
            <p:ph type="sldNum" sz="quarter" idx="12"/>
          </p:nvPr>
        </p:nvSpPr>
        <p:spPr/>
        <p:txBody>
          <a:bodyPr/>
          <a:lstStyle/>
          <a:p>
            <a:fld id="{9CCC1265-0EAB-5E4C-841C-075C1F51C248}" type="slidenum">
              <a:rPr lang="da-DK" smtClean="0"/>
              <a:t>‹nr.›</a:t>
            </a:fld>
            <a:endParaRPr lang="da-DK"/>
          </a:p>
        </p:txBody>
      </p:sp>
    </p:spTree>
    <p:extLst>
      <p:ext uri="{BB962C8B-B14F-4D97-AF65-F5344CB8AC3E}">
        <p14:creationId xmlns:p14="http://schemas.microsoft.com/office/powerpoint/2010/main" val="3358948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20B9B-5C00-C842-B5C9-CDB0A3E6F585}"/>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Subtitle 2">
            <a:extLst>
              <a:ext uri="{FF2B5EF4-FFF2-40B4-BE49-F238E27FC236}">
                <a16:creationId xmlns:a16="http://schemas.microsoft.com/office/drawing/2014/main" id="{992EF541-862E-7146-9CC9-4D3C6034E0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Tree>
    <p:extLst>
      <p:ext uri="{BB962C8B-B14F-4D97-AF65-F5344CB8AC3E}">
        <p14:creationId xmlns:p14="http://schemas.microsoft.com/office/powerpoint/2010/main" val="392643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F74E5-DFCF-0343-AC3F-0AA15E37C12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da-DK"/>
          </a:p>
        </p:txBody>
      </p:sp>
      <p:sp>
        <p:nvSpPr>
          <p:cNvPr id="3" name="Content Placeholder 2">
            <a:extLst>
              <a:ext uri="{FF2B5EF4-FFF2-40B4-BE49-F238E27FC236}">
                <a16:creationId xmlns:a16="http://schemas.microsoft.com/office/drawing/2014/main" id="{AED3BDA9-75CE-124C-89A3-8922AF0189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Text Placeholder 3">
            <a:extLst>
              <a:ext uri="{FF2B5EF4-FFF2-40B4-BE49-F238E27FC236}">
                <a16:creationId xmlns:a16="http://schemas.microsoft.com/office/drawing/2014/main" id="{850C52ED-3F1C-6243-8B59-CC30CF6C01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F9233BC-71D0-5D4E-94E2-4C8FBD93B216}"/>
              </a:ext>
            </a:extLst>
          </p:cNvPr>
          <p:cNvSpPr>
            <a:spLocks noGrp="1"/>
          </p:cNvSpPr>
          <p:nvPr>
            <p:ph type="dt" sz="half" idx="10"/>
          </p:nvPr>
        </p:nvSpPr>
        <p:spPr/>
        <p:txBody>
          <a:bodyPr/>
          <a:lstStyle/>
          <a:p>
            <a:fld id="{3ECDE96C-4220-6441-9DB2-64C5F093CA98}" type="datetimeFigureOut">
              <a:rPr lang="da-DK" smtClean="0"/>
              <a:t>27-10-2021</a:t>
            </a:fld>
            <a:endParaRPr lang="da-DK"/>
          </a:p>
        </p:txBody>
      </p:sp>
      <p:sp>
        <p:nvSpPr>
          <p:cNvPr id="6" name="Footer Placeholder 5">
            <a:extLst>
              <a:ext uri="{FF2B5EF4-FFF2-40B4-BE49-F238E27FC236}">
                <a16:creationId xmlns:a16="http://schemas.microsoft.com/office/drawing/2014/main" id="{190ED17A-094C-7A4B-8379-EF48B442980E}"/>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1BAAC316-B3B6-8943-83E9-F16281454D3F}"/>
              </a:ext>
            </a:extLst>
          </p:cNvPr>
          <p:cNvSpPr>
            <a:spLocks noGrp="1"/>
          </p:cNvSpPr>
          <p:nvPr>
            <p:ph type="sldNum" sz="quarter" idx="12"/>
          </p:nvPr>
        </p:nvSpPr>
        <p:spPr/>
        <p:txBody>
          <a:bodyPr/>
          <a:lstStyle/>
          <a:p>
            <a:fld id="{9CCC1265-0EAB-5E4C-841C-075C1F51C248}" type="slidenum">
              <a:rPr lang="da-DK" smtClean="0"/>
              <a:t>‹nr.›</a:t>
            </a:fld>
            <a:endParaRPr lang="da-DK"/>
          </a:p>
        </p:txBody>
      </p:sp>
    </p:spTree>
    <p:extLst>
      <p:ext uri="{BB962C8B-B14F-4D97-AF65-F5344CB8AC3E}">
        <p14:creationId xmlns:p14="http://schemas.microsoft.com/office/powerpoint/2010/main" val="11896493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4884A-D3F1-4647-92F5-7E93402E16F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da-DK"/>
          </a:p>
        </p:txBody>
      </p:sp>
      <p:sp>
        <p:nvSpPr>
          <p:cNvPr id="3" name="Picture Placeholder 2">
            <a:extLst>
              <a:ext uri="{FF2B5EF4-FFF2-40B4-BE49-F238E27FC236}">
                <a16:creationId xmlns:a16="http://schemas.microsoft.com/office/drawing/2014/main" id="{E452933F-D167-5B4A-A33D-633B449AF5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a:extLst>
              <a:ext uri="{FF2B5EF4-FFF2-40B4-BE49-F238E27FC236}">
                <a16:creationId xmlns:a16="http://schemas.microsoft.com/office/drawing/2014/main" id="{FD0B2B17-F71E-2849-AC73-51BD114AD0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27B1860-D118-474D-9EC7-10E9FDAC143E}"/>
              </a:ext>
            </a:extLst>
          </p:cNvPr>
          <p:cNvSpPr>
            <a:spLocks noGrp="1"/>
          </p:cNvSpPr>
          <p:nvPr>
            <p:ph type="dt" sz="half" idx="10"/>
          </p:nvPr>
        </p:nvSpPr>
        <p:spPr/>
        <p:txBody>
          <a:bodyPr/>
          <a:lstStyle/>
          <a:p>
            <a:fld id="{3ECDE96C-4220-6441-9DB2-64C5F093CA98}" type="datetimeFigureOut">
              <a:rPr lang="da-DK" smtClean="0"/>
              <a:t>27-10-2021</a:t>
            </a:fld>
            <a:endParaRPr lang="da-DK"/>
          </a:p>
        </p:txBody>
      </p:sp>
      <p:sp>
        <p:nvSpPr>
          <p:cNvPr id="6" name="Footer Placeholder 5">
            <a:extLst>
              <a:ext uri="{FF2B5EF4-FFF2-40B4-BE49-F238E27FC236}">
                <a16:creationId xmlns:a16="http://schemas.microsoft.com/office/drawing/2014/main" id="{D95D53D3-3DD8-EA4F-A260-AD27D616C88F}"/>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8327CAD4-6A14-4D4C-8B9C-625B0EEFD741}"/>
              </a:ext>
            </a:extLst>
          </p:cNvPr>
          <p:cNvSpPr>
            <a:spLocks noGrp="1"/>
          </p:cNvSpPr>
          <p:nvPr>
            <p:ph type="sldNum" sz="quarter" idx="12"/>
          </p:nvPr>
        </p:nvSpPr>
        <p:spPr/>
        <p:txBody>
          <a:bodyPr/>
          <a:lstStyle/>
          <a:p>
            <a:fld id="{9CCC1265-0EAB-5E4C-841C-075C1F51C248}" type="slidenum">
              <a:rPr lang="da-DK" smtClean="0"/>
              <a:t>‹nr.›</a:t>
            </a:fld>
            <a:endParaRPr lang="da-DK"/>
          </a:p>
        </p:txBody>
      </p:sp>
    </p:spTree>
    <p:extLst>
      <p:ext uri="{BB962C8B-B14F-4D97-AF65-F5344CB8AC3E}">
        <p14:creationId xmlns:p14="http://schemas.microsoft.com/office/powerpoint/2010/main" val="10562642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5C4F9-6645-1346-A33F-014CA81153E3}"/>
              </a:ext>
            </a:extLst>
          </p:cNvPr>
          <p:cNvSpPr>
            <a:spLocks noGrp="1"/>
          </p:cNvSpPr>
          <p:nvPr>
            <p:ph type="title"/>
          </p:nvPr>
        </p:nvSpPr>
        <p:spPr/>
        <p:txBody>
          <a:bodyPr/>
          <a:lstStyle/>
          <a:p>
            <a:r>
              <a:rPr lang="en-GB"/>
              <a:t>Click to edit Master title style</a:t>
            </a:r>
            <a:endParaRPr lang="da-DK"/>
          </a:p>
        </p:txBody>
      </p:sp>
      <p:sp>
        <p:nvSpPr>
          <p:cNvPr id="3" name="Vertical Text Placeholder 2">
            <a:extLst>
              <a:ext uri="{FF2B5EF4-FFF2-40B4-BE49-F238E27FC236}">
                <a16:creationId xmlns:a16="http://schemas.microsoft.com/office/drawing/2014/main" id="{6541D153-1033-554F-8F37-194CBF63F8B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Date Placeholder 3">
            <a:extLst>
              <a:ext uri="{FF2B5EF4-FFF2-40B4-BE49-F238E27FC236}">
                <a16:creationId xmlns:a16="http://schemas.microsoft.com/office/drawing/2014/main" id="{2AF8B158-3DEF-9543-9A1A-437F08B241C8}"/>
              </a:ext>
            </a:extLst>
          </p:cNvPr>
          <p:cNvSpPr>
            <a:spLocks noGrp="1"/>
          </p:cNvSpPr>
          <p:nvPr>
            <p:ph type="dt" sz="half" idx="10"/>
          </p:nvPr>
        </p:nvSpPr>
        <p:spPr/>
        <p:txBody>
          <a:bodyPr/>
          <a:lstStyle/>
          <a:p>
            <a:fld id="{3ECDE96C-4220-6441-9DB2-64C5F093CA98}" type="datetimeFigureOut">
              <a:rPr lang="da-DK" smtClean="0"/>
              <a:t>27-10-2021</a:t>
            </a:fld>
            <a:endParaRPr lang="da-DK"/>
          </a:p>
        </p:txBody>
      </p:sp>
      <p:sp>
        <p:nvSpPr>
          <p:cNvPr id="5" name="Footer Placeholder 4">
            <a:extLst>
              <a:ext uri="{FF2B5EF4-FFF2-40B4-BE49-F238E27FC236}">
                <a16:creationId xmlns:a16="http://schemas.microsoft.com/office/drawing/2014/main" id="{E271EFD4-F8C3-6142-A7A7-2CA51BF7D295}"/>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9719BBA3-04BC-6842-A8A2-5DF785F8F01D}"/>
              </a:ext>
            </a:extLst>
          </p:cNvPr>
          <p:cNvSpPr>
            <a:spLocks noGrp="1"/>
          </p:cNvSpPr>
          <p:nvPr>
            <p:ph type="sldNum" sz="quarter" idx="12"/>
          </p:nvPr>
        </p:nvSpPr>
        <p:spPr/>
        <p:txBody>
          <a:bodyPr/>
          <a:lstStyle/>
          <a:p>
            <a:fld id="{9CCC1265-0EAB-5E4C-841C-075C1F51C248}" type="slidenum">
              <a:rPr lang="da-DK" smtClean="0"/>
              <a:t>‹nr.›</a:t>
            </a:fld>
            <a:endParaRPr lang="da-DK"/>
          </a:p>
        </p:txBody>
      </p:sp>
    </p:spTree>
    <p:extLst>
      <p:ext uri="{BB962C8B-B14F-4D97-AF65-F5344CB8AC3E}">
        <p14:creationId xmlns:p14="http://schemas.microsoft.com/office/powerpoint/2010/main" val="5584434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15F4A6-5A36-B145-B698-4E861AD694C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da-DK"/>
          </a:p>
        </p:txBody>
      </p:sp>
      <p:sp>
        <p:nvSpPr>
          <p:cNvPr id="3" name="Vertical Text Placeholder 2">
            <a:extLst>
              <a:ext uri="{FF2B5EF4-FFF2-40B4-BE49-F238E27FC236}">
                <a16:creationId xmlns:a16="http://schemas.microsoft.com/office/drawing/2014/main" id="{1664E2D7-29AF-4C48-BFE3-B0166768FF4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Date Placeholder 3">
            <a:extLst>
              <a:ext uri="{FF2B5EF4-FFF2-40B4-BE49-F238E27FC236}">
                <a16:creationId xmlns:a16="http://schemas.microsoft.com/office/drawing/2014/main" id="{DAB93FF9-CF5D-EC45-8599-BB328A1B8826}"/>
              </a:ext>
            </a:extLst>
          </p:cNvPr>
          <p:cNvSpPr>
            <a:spLocks noGrp="1"/>
          </p:cNvSpPr>
          <p:nvPr>
            <p:ph type="dt" sz="half" idx="10"/>
          </p:nvPr>
        </p:nvSpPr>
        <p:spPr/>
        <p:txBody>
          <a:bodyPr/>
          <a:lstStyle/>
          <a:p>
            <a:fld id="{3ECDE96C-4220-6441-9DB2-64C5F093CA98}" type="datetimeFigureOut">
              <a:rPr lang="da-DK" smtClean="0"/>
              <a:t>27-10-2021</a:t>
            </a:fld>
            <a:endParaRPr lang="da-DK"/>
          </a:p>
        </p:txBody>
      </p:sp>
      <p:sp>
        <p:nvSpPr>
          <p:cNvPr id="5" name="Footer Placeholder 4">
            <a:extLst>
              <a:ext uri="{FF2B5EF4-FFF2-40B4-BE49-F238E27FC236}">
                <a16:creationId xmlns:a16="http://schemas.microsoft.com/office/drawing/2014/main" id="{C6E50312-A296-D647-B14A-69EFC787CD0B}"/>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055DF3D5-425B-F849-A6E9-B47030476575}"/>
              </a:ext>
            </a:extLst>
          </p:cNvPr>
          <p:cNvSpPr>
            <a:spLocks noGrp="1"/>
          </p:cNvSpPr>
          <p:nvPr>
            <p:ph type="sldNum" sz="quarter" idx="12"/>
          </p:nvPr>
        </p:nvSpPr>
        <p:spPr/>
        <p:txBody>
          <a:bodyPr/>
          <a:lstStyle/>
          <a:p>
            <a:fld id="{9CCC1265-0EAB-5E4C-841C-075C1F51C248}" type="slidenum">
              <a:rPr lang="da-DK" smtClean="0"/>
              <a:t>‹nr.›</a:t>
            </a:fld>
            <a:endParaRPr lang="da-DK"/>
          </a:p>
        </p:txBody>
      </p:sp>
    </p:spTree>
    <p:extLst>
      <p:ext uri="{BB962C8B-B14F-4D97-AF65-F5344CB8AC3E}">
        <p14:creationId xmlns:p14="http://schemas.microsoft.com/office/powerpoint/2010/main" val="26581353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69FF4-CE06-4E4E-8E6D-081B9BCBF1E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da-DK"/>
          </a:p>
        </p:txBody>
      </p:sp>
      <p:sp>
        <p:nvSpPr>
          <p:cNvPr id="3" name="Subtitle 2">
            <a:extLst>
              <a:ext uri="{FF2B5EF4-FFF2-40B4-BE49-F238E27FC236}">
                <a16:creationId xmlns:a16="http://schemas.microsoft.com/office/drawing/2014/main" id="{E05ED958-7BE4-2841-B674-23B6DAAE43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da-DK"/>
          </a:p>
        </p:txBody>
      </p:sp>
      <p:sp>
        <p:nvSpPr>
          <p:cNvPr id="4" name="Date Placeholder 3">
            <a:extLst>
              <a:ext uri="{FF2B5EF4-FFF2-40B4-BE49-F238E27FC236}">
                <a16:creationId xmlns:a16="http://schemas.microsoft.com/office/drawing/2014/main" id="{0A614BDE-D5D5-B740-B92A-B46DAE04F81C}"/>
              </a:ext>
            </a:extLst>
          </p:cNvPr>
          <p:cNvSpPr>
            <a:spLocks noGrp="1"/>
          </p:cNvSpPr>
          <p:nvPr>
            <p:ph type="dt" sz="half" idx="10"/>
          </p:nvPr>
        </p:nvSpPr>
        <p:spPr/>
        <p:txBody>
          <a:bodyPr/>
          <a:lstStyle/>
          <a:p>
            <a:fld id="{10D4393E-8EF0-AE4A-8E11-73232A76BF45}" type="datetimeFigureOut">
              <a:rPr lang="da-DK" smtClean="0"/>
              <a:t>27-10-2021</a:t>
            </a:fld>
            <a:endParaRPr lang="da-DK"/>
          </a:p>
        </p:txBody>
      </p:sp>
      <p:sp>
        <p:nvSpPr>
          <p:cNvPr id="5" name="Footer Placeholder 4">
            <a:extLst>
              <a:ext uri="{FF2B5EF4-FFF2-40B4-BE49-F238E27FC236}">
                <a16:creationId xmlns:a16="http://schemas.microsoft.com/office/drawing/2014/main" id="{99308E2C-A8BB-CF4B-B88F-CE2B644F1CD5}"/>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A463C995-4C00-CA4B-96ED-6E10FBA07062}"/>
              </a:ext>
            </a:extLst>
          </p:cNvPr>
          <p:cNvSpPr>
            <a:spLocks noGrp="1"/>
          </p:cNvSpPr>
          <p:nvPr>
            <p:ph type="sldNum" sz="quarter" idx="12"/>
          </p:nvPr>
        </p:nvSpPr>
        <p:spPr/>
        <p:txBody>
          <a:bodyPr/>
          <a:lstStyle/>
          <a:p>
            <a:fld id="{C8F6BB06-249E-7148-93DA-46C79176D429}" type="slidenum">
              <a:rPr lang="da-DK" smtClean="0"/>
              <a:t>‹nr.›</a:t>
            </a:fld>
            <a:endParaRPr lang="da-DK"/>
          </a:p>
        </p:txBody>
      </p:sp>
    </p:spTree>
    <p:extLst>
      <p:ext uri="{BB962C8B-B14F-4D97-AF65-F5344CB8AC3E}">
        <p14:creationId xmlns:p14="http://schemas.microsoft.com/office/powerpoint/2010/main" val="11198574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5FF0C-E259-4B47-BB50-2A72458202C3}"/>
              </a:ext>
            </a:extLst>
          </p:cNvPr>
          <p:cNvSpPr>
            <a:spLocks noGrp="1"/>
          </p:cNvSpPr>
          <p:nvPr>
            <p:ph type="title"/>
          </p:nvPr>
        </p:nvSpPr>
        <p:spPr/>
        <p:txBody>
          <a:bodyPr/>
          <a:lstStyle/>
          <a:p>
            <a:r>
              <a:rPr lang="en-GB"/>
              <a:t>Click to edit Master title style</a:t>
            </a:r>
            <a:endParaRPr lang="da-DK"/>
          </a:p>
        </p:txBody>
      </p:sp>
      <p:sp>
        <p:nvSpPr>
          <p:cNvPr id="3" name="Content Placeholder 2">
            <a:extLst>
              <a:ext uri="{FF2B5EF4-FFF2-40B4-BE49-F238E27FC236}">
                <a16:creationId xmlns:a16="http://schemas.microsoft.com/office/drawing/2014/main" id="{A7A670EC-413A-1E49-8BF6-58C94B34118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Date Placeholder 3">
            <a:extLst>
              <a:ext uri="{FF2B5EF4-FFF2-40B4-BE49-F238E27FC236}">
                <a16:creationId xmlns:a16="http://schemas.microsoft.com/office/drawing/2014/main" id="{2400483A-2DB9-3648-9508-D20C1BF911E9}"/>
              </a:ext>
            </a:extLst>
          </p:cNvPr>
          <p:cNvSpPr>
            <a:spLocks noGrp="1"/>
          </p:cNvSpPr>
          <p:nvPr>
            <p:ph type="dt" sz="half" idx="10"/>
          </p:nvPr>
        </p:nvSpPr>
        <p:spPr/>
        <p:txBody>
          <a:bodyPr/>
          <a:lstStyle/>
          <a:p>
            <a:fld id="{10D4393E-8EF0-AE4A-8E11-73232A76BF45}" type="datetimeFigureOut">
              <a:rPr lang="da-DK" smtClean="0"/>
              <a:t>27-10-2021</a:t>
            </a:fld>
            <a:endParaRPr lang="da-DK"/>
          </a:p>
        </p:txBody>
      </p:sp>
      <p:sp>
        <p:nvSpPr>
          <p:cNvPr id="5" name="Footer Placeholder 4">
            <a:extLst>
              <a:ext uri="{FF2B5EF4-FFF2-40B4-BE49-F238E27FC236}">
                <a16:creationId xmlns:a16="http://schemas.microsoft.com/office/drawing/2014/main" id="{C63EDBE0-E293-A14C-986B-A3BDBF8B91FE}"/>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EA6B29B7-8EF8-524A-BD6E-336A33A879AF}"/>
              </a:ext>
            </a:extLst>
          </p:cNvPr>
          <p:cNvSpPr>
            <a:spLocks noGrp="1"/>
          </p:cNvSpPr>
          <p:nvPr>
            <p:ph type="sldNum" sz="quarter" idx="12"/>
          </p:nvPr>
        </p:nvSpPr>
        <p:spPr/>
        <p:txBody>
          <a:bodyPr/>
          <a:lstStyle/>
          <a:p>
            <a:fld id="{C8F6BB06-249E-7148-93DA-46C79176D429}" type="slidenum">
              <a:rPr lang="da-DK" smtClean="0"/>
              <a:t>‹nr.›</a:t>
            </a:fld>
            <a:endParaRPr lang="da-DK"/>
          </a:p>
        </p:txBody>
      </p:sp>
    </p:spTree>
    <p:extLst>
      <p:ext uri="{BB962C8B-B14F-4D97-AF65-F5344CB8AC3E}">
        <p14:creationId xmlns:p14="http://schemas.microsoft.com/office/powerpoint/2010/main" val="31853388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3B4A0-22B1-3447-92B0-D6A26D79B82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da-DK"/>
          </a:p>
        </p:txBody>
      </p:sp>
      <p:sp>
        <p:nvSpPr>
          <p:cNvPr id="3" name="Text Placeholder 2">
            <a:extLst>
              <a:ext uri="{FF2B5EF4-FFF2-40B4-BE49-F238E27FC236}">
                <a16:creationId xmlns:a16="http://schemas.microsoft.com/office/drawing/2014/main" id="{BFA2BFD1-934A-874A-A027-AB130D1CE9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A85F21C-10D7-2644-8648-889D241FD8A2}"/>
              </a:ext>
            </a:extLst>
          </p:cNvPr>
          <p:cNvSpPr>
            <a:spLocks noGrp="1"/>
          </p:cNvSpPr>
          <p:nvPr>
            <p:ph type="dt" sz="half" idx="10"/>
          </p:nvPr>
        </p:nvSpPr>
        <p:spPr/>
        <p:txBody>
          <a:bodyPr/>
          <a:lstStyle/>
          <a:p>
            <a:fld id="{10D4393E-8EF0-AE4A-8E11-73232A76BF45}" type="datetimeFigureOut">
              <a:rPr lang="da-DK" smtClean="0"/>
              <a:t>27-10-2021</a:t>
            </a:fld>
            <a:endParaRPr lang="da-DK"/>
          </a:p>
        </p:txBody>
      </p:sp>
      <p:sp>
        <p:nvSpPr>
          <p:cNvPr id="5" name="Footer Placeholder 4">
            <a:extLst>
              <a:ext uri="{FF2B5EF4-FFF2-40B4-BE49-F238E27FC236}">
                <a16:creationId xmlns:a16="http://schemas.microsoft.com/office/drawing/2014/main" id="{CA2A98B1-07DA-2D41-AA61-7776BAF47EC7}"/>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CCD48E62-18E3-BA45-B8BF-9B5B6E61A59A}"/>
              </a:ext>
            </a:extLst>
          </p:cNvPr>
          <p:cNvSpPr>
            <a:spLocks noGrp="1"/>
          </p:cNvSpPr>
          <p:nvPr>
            <p:ph type="sldNum" sz="quarter" idx="12"/>
          </p:nvPr>
        </p:nvSpPr>
        <p:spPr/>
        <p:txBody>
          <a:bodyPr/>
          <a:lstStyle/>
          <a:p>
            <a:fld id="{C8F6BB06-249E-7148-93DA-46C79176D429}" type="slidenum">
              <a:rPr lang="da-DK" smtClean="0"/>
              <a:t>‹nr.›</a:t>
            </a:fld>
            <a:endParaRPr lang="da-DK"/>
          </a:p>
        </p:txBody>
      </p:sp>
    </p:spTree>
    <p:extLst>
      <p:ext uri="{BB962C8B-B14F-4D97-AF65-F5344CB8AC3E}">
        <p14:creationId xmlns:p14="http://schemas.microsoft.com/office/powerpoint/2010/main" val="20129159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ADD0A-45E5-7943-A4DF-F9EEFE8B717B}"/>
              </a:ext>
            </a:extLst>
          </p:cNvPr>
          <p:cNvSpPr>
            <a:spLocks noGrp="1"/>
          </p:cNvSpPr>
          <p:nvPr>
            <p:ph type="title"/>
          </p:nvPr>
        </p:nvSpPr>
        <p:spPr/>
        <p:txBody>
          <a:bodyPr/>
          <a:lstStyle/>
          <a:p>
            <a:r>
              <a:rPr lang="en-GB"/>
              <a:t>Click to edit Master title style</a:t>
            </a:r>
            <a:endParaRPr lang="da-DK"/>
          </a:p>
        </p:txBody>
      </p:sp>
      <p:sp>
        <p:nvSpPr>
          <p:cNvPr id="3" name="Content Placeholder 2">
            <a:extLst>
              <a:ext uri="{FF2B5EF4-FFF2-40B4-BE49-F238E27FC236}">
                <a16:creationId xmlns:a16="http://schemas.microsoft.com/office/drawing/2014/main" id="{25FBF2E6-7ACA-C048-A5A2-B6CFC38822B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Content Placeholder 3">
            <a:extLst>
              <a:ext uri="{FF2B5EF4-FFF2-40B4-BE49-F238E27FC236}">
                <a16:creationId xmlns:a16="http://schemas.microsoft.com/office/drawing/2014/main" id="{651474EE-A02A-7941-9058-E51E5F38970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5" name="Date Placeholder 4">
            <a:extLst>
              <a:ext uri="{FF2B5EF4-FFF2-40B4-BE49-F238E27FC236}">
                <a16:creationId xmlns:a16="http://schemas.microsoft.com/office/drawing/2014/main" id="{85CD8198-7661-7544-874D-9145B13B4FC9}"/>
              </a:ext>
            </a:extLst>
          </p:cNvPr>
          <p:cNvSpPr>
            <a:spLocks noGrp="1"/>
          </p:cNvSpPr>
          <p:nvPr>
            <p:ph type="dt" sz="half" idx="10"/>
          </p:nvPr>
        </p:nvSpPr>
        <p:spPr/>
        <p:txBody>
          <a:bodyPr/>
          <a:lstStyle/>
          <a:p>
            <a:fld id="{10D4393E-8EF0-AE4A-8E11-73232A76BF45}" type="datetimeFigureOut">
              <a:rPr lang="da-DK" smtClean="0"/>
              <a:t>27-10-2021</a:t>
            </a:fld>
            <a:endParaRPr lang="da-DK"/>
          </a:p>
        </p:txBody>
      </p:sp>
      <p:sp>
        <p:nvSpPr>
          <p:cNvPr id="6" name="Footer Placeholder 5">
            <a:extLst>
              <a:ext uri="{FF2B5EF4-FFF2-40B4-BE49-F238E27FC236}">
                <a16:creationId xmlns:a16="http://schemas.microsoft.com/office/drawing/2014/main" id="{59738151-0AA1-B549-9EC4-A56F5FC67B6B}"/>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D1A19E08-4C38-374B-8C6D-6492461FFFCA}"/>
              </a:ext>
            </a:extLst>
          </p:cNvPr>
          <p:cNvSpPr>
            <a:spLocks noGrp="1"/>
          </p:cNvSpPr>
          <p:nvPr>
            <p:ph type="sldNum" sz="quarter" idx="12"/>
          </p:nvPr>
        </p:nvSpPr>
        <p:spPr/>
        <p:txBody>
          <a:bodyPr/>
          <a:lstStyle/>
          <a:p>
            <a:fld id="{C8F6BB06-249E-7148-93DA-46C79176D429}" type="slidenum">
              <a:rPr lang="da-DK" smtClean="0"/>
              <a:t>‹nr.›</a:t>
            </a:fld>
            <a:endParaRPr lang="da-DK"/>
          </a:p>
        </p:txBody>
      </p:sp>
    </p:spTree>
    <p:extLst>
      <p:ext uri="{BB962C8B-B14F-4D97-AF65-F5344CB8AC3E}">
        <p14:creationId xmlns:p14="http://schemas.microsoft.com/office/powerpoint/2010/main" val="14810401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3F3AC-71D3-414E-908F-B9194AB97F09}"/>
              </a:ext>
            </a:extLst>
          </p:cNvPr>
          <p:cNvSpPr>
            <a:spLocks noGrp="1"/>
          </p:cNvSpPr>
          <p:nvPr>
            <p:ph type="title"/>
          </p:nvPr>
        </p:nvSpPr>
        <p:spPr>
          <a:xfrm>
            <a:off x="839788" y="365125"/>
            <a:ext cx="10515600" cy="1325563"/>
          </a:xfrm>
        </p:spPr>
        <p:txBody>
          <a:bodyPr/>
          <a:lstStyle/>
          <a:p>
            <a:r>
              <a:rPr lang="en-GB"/>
              <a:t>Click to edit Master title style</a:t>
            </a:r>
            <a:endParaRPr lang="da-DK"/>
          </a:p>
        </p:txBody>
      </p:sp>
      <p:sp>
        <p:nvSpPr>
          <p:cNvPr id="3" name="Text Placeholder 2">
            <a:extLst>
              <a:ext uri="{FF2B5EF4-FFF2-40B4-BE49-F238E27FC236}">
                <a16:creationId xmlns:a16="http://schemas.microsoft.com/office/drawing/2014/main" id="{2E42AFC1-1306-EA4B-B63A-E7E18ECA1F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71C13A8-FE2B-2847-80F5-E06B4E055FA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5" name="Text Placeholder 4">
            <a:extLst>
              <a:ext uri="{FF2B5EF4-FFF2-40B4-BE49-F238E27FC236}">
                <a16:creationId xmlns:a16="http://schemas.microsoft.com/office/drawing/2014/main" id="{DC94127B-FD4B-0D41-9779-89B75C9FEB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FE8F75C-276B-1843-9745-0824A74FFE0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7" name="Date Placeholder 6">
            <a:extLst>
              <a:ext uri="{FF2B5EF4-FFF2-40B4-BE49-F238E27FC236}">
                <a16:creationId xmlns:a16="http://schemas.microsoft.com/office/drawing/2014/main" id="{03320349-1EF0-F344-850F-B4EC49978F2F}"/>
              </a:ext>
            </a:extLst>
          </p:cNvPr>
          <p:cNvSpPr>
            <a:spLocks noGrp="1"/>
          </p:cNvSpPr>
          <p:nvPr>
            <p:ph type="dt" sz="half" idx="10"/>
          </p:nvPr>
        </p:nvSpPr>
        <p:spPr/>
        <p:txBody>
          <a:bodyPr/>
          <a:lstStyle/>
          <a:p>
            <a:fld id="{10D4393E-8EF0-AE4A-8E11-73232A76BF45}" type="datetimeFigureOut">
              <a:rPr lang="da-DK" smtClean="0"/>
              <a:t>27-10-2021</a:t>
            </a:fld>
            <a:endParaRPr lang="da-DK"/>
          </a:p>
        </p:txBody>
      </p:sp>
      <p:sp>
        <p:nvSpPr>
          <p:cNvPr id="8" name="Footer Placeholder 7">
            <a:extLst>
              <a:ext uri="{FF2B5EF4-FFF2-40B4-BE49-F238E27FC236}">
                <a16:creationId xmlns:a16="http://schemas.microsoft.com/office/drawing/2014/main" id="{79361B42-5C22-4748-9133-49656BC95084}"/>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8DFA0475-9227-114C-AA6D-67E4DF6EEDC0}"/>
              </a:ext>
            </a:extLst>
          </p:cNvPr>
          <p:cNvSpPr>
            <a:spLocks noGrp="1"/>
          </p:cNvSpPr>
          <p:nvPr>
            <p:ph type="sldNum" sz="quarter" idx="12"/>
          </p:nvPr>
        </p:nvSpPr>
        <p:spPr/>
        <p:txBody>
          <a:bodyPr/>
          <a:lstStyle/>
          <a:p>
            <a:fld id="{C8F6BB06-249E-7148-93DA-46C79176D429}" type="slidenum">
              <a:rPr lang="da-DK" smtClean="0"/>
              <a:t>‹nr.›</a:t>
            </a:fld>
            <a:endParaRPr lang="da-DK"/>
          </a:p>
        </p:txBody>
      </p:sp>
    </p:spTree>
    <p:extLst>
      <p:ext uri="{BB962C8B-B14F-4D97-AF65-F5344CB8AC3E}">
        <p14:creationId xmlns:p14="http://schemas.microsoft.com/office/powerpoint/2010/main" val="27910943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B3791-DAC6-994A-B917-1AEE17F98C34}"/>
              </a:ext>
            </a:extLst>
          </p:cNvPr>
          <p:cNvSpPr>
            <a:spLocks noGrp="1"/>
          </p:cNvSpPr>
          <p:nvPr>
            <p:ph type="title"/>
          </p:nvPr>
        </p:nvSpPr>
        <p:spPr/>
        <p:txBody>
          <a:bodyPr/>
          <a:lstStyle/>
          <a:p>
            <a:r>
              <a:rPr lang="en-GB"/>
              <a:t>Click to edit Master title style</a:t>
            </a:r>
            <a:endParaRPr lang="da-DK"/>
          </a:p>
        </p:txBody>
      </p:sp>
      <p:sp>
        <p:nvSpPr>
          <p:cNvPr id="3" name="Date Placeholder 2">
            <a:extLst>
              <a:ext uri="{FF2B5EF4-FFF2-40B4-BE49-F238E27FC236}">
                <a16:creationId xmlns:a16="http://schemas.microsoft.com/office/drawing/2014/main" id="{9DE2A682-079F-0E46-B7AE-8B343B4B3721}"/>
              </a:ext>
            </a:extLst>
          </p:cNvPr>
          <p:cNvSpPr>
            <a:spLocks noGrp="1"/>
          </p:cNvSpPr>
          <p:nvPr>
            <p:ph type="dt" sz="half" idx="10"/>
          </p:nvPr>
        </p:nvSpPr>
        <p:spPr/>
        <p:txBody>
          <a:bodyPr/>
          <a:lstStyle/>
          <a:p>
            <a:fld id="{10D4393E-8EF0-AE4A-8E11-73232A76BF45}" type="datetimeFigureOut">
              <a:rPr lang="da-DK" smtClean="0"/>
              <a:t>27-10-2021</a:t>
            </a:fld>
            <a:endParaRPr lang="da-DK"/>
          </a:p>
        </p:txBody>
      </p:sp>
      <p:sp>
        <p:nvSpPr>
          <p:cNvPr id="4" name="Footer Placeholder 3">
            <a:extLst>
              <a:ext uri="{FF2B5EF4-FFF2-40B4-BE49-F238E27FC236}">
                <a16:creationId xmlns:a16="http://schemas.microsoft.com/office/drawing/2014/main" id="{486CE3C4-EAAE-EB42-B9B7-607700DA22FB}"/>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E013DAE0-71A1-B54F-91C4-34C7B844A18B}"/>
              </a:ext>
            </a:extLst>
          </p:cNvPr>
          <p:cNvSpPr>
            <a:spLocks noGrp="1"/>
          </p:cNvSpPr>
          <p:nvPr>
            <p:ph type="sldNum" sz="quarter" idx="12"/>
          </p:nvPr>
        </p:nvSpPr>
        <p:spPr/>
        <p:txBody>
          <a:bodyPr/>
          <a:lstStyle/>
          <a:p>
            <a:fld id="{C8F6BB06-249E-7148-93DA-46C79176D429}" type="slidenum">
              <a:rPr lang="da-DK" smtClean="0"/>
              <a:t>‹nr.›</a:t>
            </a:fld>
            <a:endParaRPr lang="da-DK"/>
          </a:p>
        </p:txBody>
      </p:sp>
    </p:spTree>
    <p:extLst>
      <p:ext uri="{BB962C8B-B14F-4D97-AF65-F5344CB8AC3E}">
        <p14:creationId xmlns:p14="http://schemas.microsoft.com/office/powerpoint/2010/main" val="1288390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522B6-BCE5-B942-9A15-0DC17E516156}"/>
              </a:ext>
            </a:extLst>
          </p:cNvPr>
          <p:cNvSpPr>
            <a:spLocks noGrp="1"/>
          </p:cNvSpPr>
          <p:nvPr>
            <p:ph type="title"/>
          </p:nvPr>
        </p:nvSpPr>
        <p:spPr/>
        <p:txBody>
          <a:bodyPr/>
          <a:lstStyle/>
          <a:p>
            <a:r>
              <a:rPr lang="da-DK"/>
              <a:t>Klik for at redigere titeltypografien i masteren</a:t>
            </a:r>
          </a:p>
        </p:txBody>
      </p:sp>
      <p:sp>
        <p:nvSpPr>
          <p:cNvPr id="3" name="Content Placeholder 2">
            <a:extLst>
              <a:ext uri="{FF2B5EF4-FFF2-40B4-BE49-F238E27FC236}">
                <a16:creationId xmlns:a16="http://schemas.microsoft.com/office/drawing/2014/main" id="{94C00B14-6A32-8D4A-8A16-A2543C4A83EB}"/>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Date Placeholder 3">
            <a:extLst>
              <a:ext uri="{FF2B5EF4-FFF2-40B4-BE49-F238E27FC236}">
                <a16:creationId xmlns:a16="http://schemas.microsoft.com/office/drawing/2014/main" id="{4B2AB4B2-69E2-4843-A6FB-52D5E424F945}"/>
              </a:ext>
            </a:extLst>
          </p:cNvPr>
          <p:cNvSpPr>
            <a:spLocks noGrp="1"/>
          </p:cNvSpPr>
          <p:nvPr>
            <p:ph type="dt" sz="half" idx="10"/>
          </p:nvPr>
        </p:nvSpPr>
        <p:spPr>
          <a:xfrm>
            <a:off x="838200" y="6356350"/>
            <a:ext cx="2743200" cy="365125"/>
          </a:xfrm>
          <a:prstGeom prst="rect">
            <a:avLst/>
          </a:prstGeom>
        </p:spPr>
        <p:txBody>
          <a:bodyPr/>
          <a:lstStyle/>
          <a:p>
            <a:fld id="{A7268BEF-2C0A-2F48-BE63-FCB6D63B3862}" type="datetimeFigureOut">
              <a:rPr lang="da-DK" smtClean="0"/>
              <a:t>27-10-2021</a:t>
            </a:fld>
            <a:endParaRPr lang="da-DK"/>
          </a:p>
        </p:txBody>
      </p:sp>
      <p:sp>
        <p:nvSpPr>
          <p:cNvPr id="5" name="Footer Placeholder 4">
            <a:extLst>
              <a:ext uri="{FF2B5EF4-FFF2-40B4-BE49-F238E27FC236}">
                <a16:creationId xmlns:a16="http://schemas.microsoft.com/office/drawing/2014/main" id="{2289BFA4-47F3-4347-B6FB-326D5492F14C}"/>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Slide Number Placeholder 5">
            <a:extLst>
              <a:ext uri="{FF2B5EF4-FFF2-40B4-BE49-F238E27FC236}">
                <a16:creationId xmlns:a16="http://schemas.microsoft.com/office/drawing/2014/main" id="{6FAB3A5C-655B-D14F-8E08-F33C989312BE}"/>
              </a:ext>
            </a:extLst>
          </p:cNvPr>
          <p:cNvSpPr>
            <a:spLocks noGrp="1"/>
          </p:cNvSpPr>
          <p:nvPr>
            <p:ph type="sldNum" sz="quarter" idx="12"/>
          </p:nvPr>
        </p:nvSpPr>
        <p:spPr>
          <a:xfrm>
            <a:off x="8610600" y="6356350"/>
            <a:ext cx="2743200" cy="365125"/>
          </a:xfrm>
          <a:prstGeom prst="rect">
            <a:avLst/>
          </a:prstGeom>
        </p:spPr>
        <p:txBody>
          <a:bodyPr/>
          <a:lstStyle/>
          <a:p>
            <a:fld id="{D6E49CE3-3F15-BA44-95C6-A63E6B5A1084}" type="slidenum">
              <a:rPr lang="da-DK" smtClean="0"/>
              <a:t>‹nr.›</a:t>
            </a:fld>
            <a:endParaRPr lang="da-DK"/>
          </a:p>
        </p:txBody>
      </p:sp>
    </p:spTree>
    <p:extLst>
      <p:ext uri="{BB962C8B-B14F-4D97-AF65-F5344CB8AC3E}">
        <p14:creationId xmlns:p14="http://schemas.microsoft.com/office/powerpoint/2010/main" val="16010307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9A2F32-AAB5-814C-A1CA-9C305187E231}"/>
              </a:ext>
            </a:extLst>
          </p:cNvPr>
          <p:cNvSpPr>
            <a:spLocks noGrp="1"/>
          </p:cNvSpPr>
          <p:nvPr>
            <p:ph type="dt" sz="half" idx="10"/>
          </p:nvPr>
        </p:nvSpPr>
        <p:spPr/>
        <p:txBody>
          <a:bodyPr/>
          <a:lstStyle/>
          <a:p>
            <a:fld id="{10D4393E-8EF0-AE4A-8E11-73232A76BF45}" type="datetimeFigureOut">
              <a:rPr lang="da-DK" smtClean="0"/>
              <a:t>27-10-2021</a:t>
            </a:fld>
            <a:endParaRPr lang="da-DK"/>
          </a:p>
        </p:txBody>
      </p:sp>
      <p:sp>
        <p:nvSpPr>
          <p:cNvPr id="3" name="Footer Placeholder 2">
            <a:extLst>
              <a:ext uri="{FF2B5EF4-FFF2-40B4-BE49-F238E27FC236}">
                <a16:creationId xmlns:a16="http://schemas.microsoft.com/office/drawing/2014/main" id="{EC81BEAA-CC75-3C43-8C6B-71D8A8BA9A99}"/>
              </a:ext>
            </a:extLst>
          </p:cNvPr>
          <p:cNvSpPr>
            <a:spLocks noGrp="1"/>
          </p:cNvSpPr>
          <p:nvPr>
            <p:ph type="ftr" sz="quarter" idx="11"/>
          </p:nvPr>
        </p:nvSpPr>
        <p:spPr/>
        <p:txBody>
          <a:bodyPr/>
          <a:lstStyle/>
          <a:p>
            <a:endParaRPr lang="da-DK"/>
          </a:p>
        </p:txBody>
      </p:sp>
      <p:sp>
        <p:nvSpPr>
          <p:cNvPr id="4" name="Slide Number Placeholder 3">
            <a:extLst>
              <a:ext uri="{FF2B5EF4-FFF2-40B4-BE49-F238E27FC236}">
                <a16:creationId xmlns:a16="http://schemas.microsoft.com/office/drawing/2014/main" id="{E728896C-EE9B-144C-8FF0-0D55503592D3}"/>
              </a:ext>
            </a:extLst>
          </p:cNvPr>
          <p:cNvSpPr>
            <a:spLocks noGrp="1"/>
          </p:cNvSpPr>
          <p:nvPr>
            <p:ph type="sldNum" sz="quarter" idx="12"/>
          </p:nvPr>
        </p:nvSpPr>
        <p:spPr/>
        <p:txBody>
          <a:bodyPr/>
          <a:lstStyle/>
          <a:p>
            <a:fld id="{C8F6BB06-249E-7148-93DA-46C79176D429}" type="slidenum">
              <a:rPr lang="da-DK" smtClean="0"/>
              <a:t>‹nr.›</a:t>
            </a:fld>
            <a:endParaRPr lang="da-DK"/>
          </a:p>
        </p:txBody>
      </p:sp>
    </p:spTree>
    <p:extLst>
      <p:ext uri="{BB962C8B-B14F-4D97-AF65-F5344CB8AC3E}">
        <p14:creationId xmlns:p14="http://schemas.microsoft.com/office/powerpoint/2010/main" val="1171396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933EF-E4F1-2B49-A96E-AA770328E6D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da-DK"/>
          </a:p>
        </p:txBody>
      </p:sp>
      <p:sp>
        <p:nvSpPr>
          <p:cNvPr id="3" name="Content Placeholder 2">
            <a:extLst>
              <a:ext uri="{FF2B5EF4-FFF2-40B4-BE49-F238E27FC236}">
                <a16:creationId xmlns:a16="http://schemas.microsoft.com/office/drawing/2014/main" id="{F9EF72CD-FE54-5B43-B2AD-F4826DA5B8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Text Placeholder 3">
            <a:extLst>
              <a:ext uri="{FF2B5EF4-FFF2-40B4-BE49-F238E27FC236}">
                <a16:creationId xmlns:a16="http://schemas.microsoft.com/office/drawing/2014/main" id="{A1BF4A58-E1C6-F240-8AC6-27B4DBA92A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EAA105A-7733-B54E-A40D-811636C0AF4B}"/>
              </a:ext>
            </a:extLst>
          </p:cNvPr>
          <p:cNvSpPr>
            <a:spLocks noGrp="1"/>
          </p:cNvSpPr>
          <p:nvPr>
            <p:ph type="dt" sz="half" idx="10"/>
          </p:nvPr>
        </p:nvSpPr>
        <p:spPr/>
        <p:txBody>
          <a:bodyPr/>
          <a:lstStyle/>
          <a:p>
            <a:fld id="{10D4393E-8EF0-AE4A-8E11-73232A76BF45}" type="datetimeFigureOut">
              <a:rPr lang="da-DK" smtClean="0"/>
              <a:t>27-10-2021</a:t>
            </a:fld>
            <a:endParaRPr lang="da-DK"/>
          </a:p>
        </p:txBody>
      </p:sp>
      <p:sp>
        <p:nvSpPr>
          <p:cNvPr id="6" name="Footer Placeholder 5">
            <a:extLst>
              <a:ext uri="{FF2B5EF4-FFF2-40B4-BE49-F238E27FC236}">
                <a16:creationId xmlns:a16="http://schemas.microsoft.com/office/drawing/2014/main" id="{A7BD5098-0F94-7440-9CD4-288765718E2D}"/>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D5A12F28-3B59-E34B-99AC-DD21E960EC68}"/>
              </a:ext>
            </a:extLst>
          </p:cNvPr>
          <p:cNvSpPr>
            <a:spLocks noGrp="1"/>
          </p:cNvSpPr>
          <p:nvPr>
            <p:ph type="sldNum" sz="quarter" idx="12"/>
          </p:nvPr>
        </p:nvSpPr>
        <p:spPr/>
        <p:txBody>
          <a:bodyPr/>
          <a:lstStyle/>
          <a:p>
            <a:fld id="{C8F6BB06-249E-7148-93DA-46C79176D429}" type="slidenum">
              <a:rPr lang="da-DK" smtClean="0"/>
              <a:t>‹nr.›</a:t>
            </a:fld>
            <a:endParaRPr lang="da-DK"/>
          </a:p>
        </p:txBody>
      </p:sp>
    </p:spTree>
    <p:extLst>
      <p:ext uri="{BB962C8B-B14F-4D97-AF65-F5344CB8AC3E}">
        <p14:creationId xmlns:p14="http://schemas.microsoft.com/office/powerpoint/2010/main" val="8786556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360E0-B138-774F-8429-8FE2BE6B3CA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da-DK"/>
          </a:p>
        </p:txBody>
      </p:sp>
      <p:sp>
        <p:nvSpPr>
          <p:cNvPr id="3" name="Picture Placeholder 2">
            <a:extLst>
              <a:ext uri="{FF2B5EF4-FFF2-40B4-BE49-F238E27FC236}">
                <a16:creationId xmlns:a16="http://schemas.microsoft.com/office/drawing/2014/main" id="{A62659CA-1133-3C48-BBB5-365584E61B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a:extLst>
              <a:ext uri="{FF2B5EF4-FFF2-40B4-BE49-F238E27FC236}">
                <a16:creationId xmlns:a16="http://schemas.microsoft.com/office/drawing/2014/main" id="{950107C5-C340-8249-BAC6-14CDC95758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6040103-F203-BC43-8E40-529A2792068B}"/>
              </a:ext>
            </a:extLst>
          </p:cNvPr>
          <p:cNvSpPr>
            <a:spLocks noGrp="1"/>
          </p:cNvSpPr>
          <p:nvPr>
            <p:ph type="dt" sz="half" idx="10"/>
          </p:nvPr>
        </p:nvSpPr>
        <p:spPr/>
        <p:txBody>
          <a:bodyPr/>
          <a:lstStyle/>
          <a:p>
            <a:fld id="{10D4393E-8EF0-AE4A-8E11-73232A76BF45}" type="datetimeFigureOut">
              <a:rPr lang="da-DK" smtClean="0"/>
              <a:t>27-10-2021</a:t>
            </a:fld>
            <a:endParaRPr lang="da-DK"/>
          </a:p>
        </p:txBody>
      </p:sp>
      <p:sp>
        <p:nvSpPr>
          <p:cNvPr id="6" name="Footer Placeholder 5">
            <a:extLst>
              <a:ext uri="{FF2B5EF4-FFF2-40B4-BE49-F238E27FC236}">
                <a16:creationId xmlns:a16="http://schemas.microsoft.com/office/drawing/2014/main" id="{CE67033A-86E2-D844-A7ED-E6313C0DF28E}"/>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57A5A17D-4319-7B48-AD76-682885383CA8}"/>
              </a:ext>
            </a:extLst>
          </p:cNvPr>
          <p:cNvSpPr>
            <a:spLocks noGrp="1"/>
          </p:cNvSpPr>
          <p:nvPr>
            <p:ph type="sldNum" sz="quarter" idx="12"/>
          </p:nvPr>
        </p:nvSpPr>
        <p:spPr/>
        <p:txBody>
          <a:bodyPr/>
          <a:lstStyle/>
          <a:p>
            <a:fld id="{C8F6BB06-249E-7148-93DA-46C79176D429}" type="slidenum">
              <a:rPr lang="da-DK" smtClean="0"/>
              <a:t>‹nr.›</a:t>
            </a:fld>
            <a:endParaRPr lang="da-DK"/>
          </a:p>
        </p:txBody>
      </p:sp>
    </p:spTree>
    <p:extLst>
      <p:ext uri="{BB962C8B-B14F-4D97-AF65-F5344CB8AC3E}">
        <p14:creationId xmlns:p14="http://schemas.microsoft.com/office/powerpoint/2010/main" val="18512157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5B47B-1C1F-8A42-9315-A4D94F9794E2}"/>
              </a:ext>
            </a:extLst>
          </p:cNvPr>
          <p:cNvSpPr>
            <a:spLocks noGrp="1"/>
          </p:cNvSpPr>
          <p:nvPr>
            <p:ph type="title"/>
          </p:nvPr>
        </p:nvSpPr>
        <p:spPr/>
        <p:txBody>
          <a:bodyPr/>
          <a:lstStyle/>
          <a:p>
            <a:r>
              <a:rPr lang="en-GB"/>
              <a:t>Click to edit Master title style</a:t>
            </a:r>
            <a:endParaRPr lang="da-DK"/>
          </a:p>
        </p:txBody>
      </p:sp>
      <p:sp>
        <p:nvSpPr>
          <p:cNvPr id="3" name="Vertical Text Placeholder 2">
            <a:extLst>
              <a:ext uri="{FF2B5EF4-FFF2-40B4-BE49-F238E27FC236}">
                <a16:creationId xmlns:a16="http://schemas.microsoft.com/office/drawing/2014/main" id="{360797C6-EC2E-4A48-8A01-A816B32F132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Date Placeholder 3">
            <a:extLst>
              <a:ext uri="{FF2B5EF4-FFF2-40B4-BE49-F238E27FC236}">
                <a16:creationId xmlns:a16="http://schemas.microsoft.com/office/drawing/2014/main" id="{F5E9E222-978F-D343-AFD5-99CBD99A078B}"/>
              </a:ext>
            </a:extLst>
          </p:cNvPr>
          <p:cNvSpPr>
            <a:spLocks noGrp="1"/>
          </p:cNvSpPr>
          <p:nvPr>
            <p:ph type="dt" sz="half" idx="10"/>
          </p:nvPr>
        </p:nvSpPr>
        <p:spPr/>
        <p:txBody>
          <a:bodyPr/>
          <a:lstStyle/>
          <a:p>
            <a:fld id="{10D4393E-8EF0-AE4A-8E11-73232A76BF45}" type="datetimeFigureOut">
              <a:rPr lang="da-DK" smtClean="0"/>
              <a:t>27-10-2021</a:t>
            </a:fld>
            <a:endParaRPr lang="da-DK"/>
          </a:p>
        </p:txBody>
      </p:sp>
      <p:sp>
        <p:nvSpPr>
          <p:cNvPr id="5" name="Footer Placeholder 4">
            <a:extLst>
              <a:ext uri="{FF2B5EF4-FFF2-40B4-BE49-F238E27FC236}">
                <a16:creationId xmlns:a16="http://schemas.microsoft.com/office/drawing/2014/main" id="{4AF2750F-B5B2-AE49-861C-8BD27705E9CB}"/>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64F85942-508B-7A42-9D73-89561B1A9047}"/>
              </a:ext>
            </a:extLst>
          </p:cNvPr>
          <p:cNvSpPr>
            <a:spLocks noGrp="1"/>
          </p:cNvSpPr>
          <p:nvPr>
            <p:ph type="sldNum" sz="quarter" idx="12"/>
          </p:nvPr>
        </p:nvSpPr>
        <p:spPr/>
        <p:txBody>
          <a:bodyPr/>
          <a:lstStyle/>
          <a:p>
            <a:fld id="{C8F6BB06-249E-7148-93DA-46C79176D429}" type="slidenum">
              <a:rPr lang="da-DK" smtClean="0"/>
              <a:t>‹nr.›</a:t>
            </a:fld>
            <a:endParaRPr lang="da-DK"/>
          </a:p>
        </p:txBody>
      </p:sp>
    </p:spTree>
    <p:extLst>
      <p:ext uri="{BB962C8B-B14F-4D97-AF65-F5344CB8AC3E}">
        <p14:creationId xmlns:p14="http://schemas.microsoft.com/office/powerpoint/2010/main" val="26689486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83059F-B916-CD4D-837F-EA477988C23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da-DK"/>
          </a:p>
        </p:txBody>
      </p:sp>
      <p:sp>
        <p:nvSpPr>
          <p:cNvPr id="3" name="Vertical Text Placeholder 2">
            <a:extLst>
              <a:ext uri="{FF2B5EF4-FFF2-40B4-BE49-F238E27FC236}">
                <a16:creationId xmlns:a16="http://schemas.microsoft.com/office/drawing/2014/main" id="{A66C9903-7E16-C84F-A2F8-79ED8B52CDE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Date Placeholder 3">
            <a:extLst>
              <a:ext uri="{FF2B5EF4-FFF2-40B4-BE49-F238E27FC236}">
                <a16:creationId xmlns:a16="http://schemas.microsoft.com/office/drawing/2014/main" id="{904B9894-E438-6642-A158-181565C8F4E7}"/>
              </a:ext>
            </a:extLst>
          </p:cNvPr>
          <p:cNvSpPr>
            <a:spLocks noGrp="1"/>
          </p:cNvSpPr>
          <p:nvPr>
            <p:ph type="dt" sz="half" idx="10"/>
          </p:nvPr>
        </p:nvSpPr>
        <p:spPr/>
        <p:txBody>
          <a:bodyPr/>
          <a:lstStyle/>
          <a:p>
            <a:fld id="{10D4393E-8EF0-AE4A-8E11-73232A76BF45}" type="datetimeFigureOut">
              <a:rPr lang="da-DK" smtClean="0"/>
              <a:t>27-10-2021</a:t>
            </a:fld>
            <a:endParaRPr lang="da-DK"/>
          </a:p>
        </p:txBody>
      </p:sp>
      <p:sp>
        <p:nvSpPr>
          <p:cNvPr id="5" name="Footer Placeholder 4">
            <a:extLst>
              <a:ext uri="{FF2B5EF4-FFF2-40B4-BE49-F238E27FC236}">
                <a16:creationId xmlns:a16="http://schemas.microsoft.com/office/drawing/2014/main" id="{018B1774-4C0D-4B4A-B27E-B293D880EEA2}"/>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D0A3D45F-9BDF-AF4B-ADA4-D51850D5EB5F}"/>
              </a:ext>
            </a:extLst>
          </p:cNvPr>
          <p:cNvSpPr>
            <a:spLocks noGrp="1"/>
          </p:cNvSpPr>
          <p:nvPr>
            <p:ph type="sldNum" sz="quarter" idx="12"/>
          </p:nvPr>
        </p:nvSpPr>
        <p:spPr/>
        <p:txBody>
          <a:bodyPr/>
          <a:lstStyle/>
          <a:p>
            <a:fld id="{C8F6BB06-249E-7148-93DA-46C79176D429}" type="slidenum">
              <a:rPr lang="da-DK" smtClean="0"/>
              <a:t>‹nr.›</a:t>
            </a:fld>
            <a:endParaRPr lang="da-DK"/>
          </a:p>
        </p:txBody>
      </p:sp>
    </p:spTree>
    <p:extLst>
      <p:ext uri="{BB962C8B-B14F-4D97-AF65-F5344CB8AC3E}">
        <p14:creationId xmlns:p14="http://schemas.microsoft.com/office/powerpoint/2010/main" val="24071954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0AE69-EAB5-444A-9367-3C481020957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da-DK"/>
          </a:p>
        </p:txBody>
      </p:sp>
      <p:sp>
        <p:nvSpPr>
          <p:cNvPr id="3" name="Subtitle 2">
            <a:extLst>
              <a:ext uri="{FF2B5EF4-FFF2-40B4-BE49-F238E27FC236}">
                <a16:creationId xmlns:a16="http://schemas.microsoft.com/office/drawing/2014/main" id="{583ACEBD-3331-3E4F-BA58-35136A41DE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da-DK"/>
          </a:p>
        </p:txBody>
      </p:sp>
      <p:sp>
        <p:nvSpPr>
          <p:cNvPr id="4" name="Date Placeholder 3">
            <a:extLst>
              <a:ext uri="{FF2B5EF4-FFF2-40B4-BE49-F238E27FC236}">
                <a16:creationId xmlns:a16="http://schemas.microsoft.com/office/drawing/2014/main" id="{FB024FE4-FF51-0843-A44B-B8ED061199B6}"/>
              </a:ext>
            </a:extLst>
          </p:cNvPr>
          <p:cNvSpPr>
            <a:spLocks noGrp="1"/>
          </p:cNvSpPr>
          <p:nvPr>
            <p:ph type="dt" sz="half" idx="10"/>
          </p:nvPr>
        </p:nvSpPr>
        <p:spPr/>
        <p:txBody>
          <a:bodyPr/>
          <a:lstStyle/>
          <a:p>
            <a:fld id="{ADFE879B-8889-594E-90C3-FEE73A6C7135}" type="datetimeFigureOut">
              <a:rPr lang="da-DK" smtClean="0"/>
              <a:t>27-10-2021</a:t>
            </a:fld>
            <a:endParaRPr lang="da-DK"/>
          </a:p>
        </p:txBody>
      </p:sp>
      <p:sp>
        <p:nvSpPr>
          <p:cNvPr id="5" name="Footer Placeholder 4">
            <a:extLst>
              <a:ext uri="{FF2B5EF4-FFF2-40B4-BE49-F238E27FC236}">
                <a16:creationId xmlns:a16="http://schemas.microsoft.com/office/drawing/2014/main" id="{FE7DCA75-F23A-FE48-8A4B-36C1FAF54E76}"/>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675DF4BC-E2F8-1C47-B956-3DC7E00B733A}"/>
              </a:ext>
            </a:extLst>
          </p:cNvPr>
          <p:cNvSpPr>
            <a:spLocks noGrp="1"/>
          </p:cNvSpPr>
          <p:nvPr>
            <p:ph type="sldNum" sz="quarter" idx="12"/>
          </p:nvPr>
        </p:nvSpPr>
        <p:spPr/>
        <p:txBody>
          <a:bodyPr/>
          <a:lstStyle/>
          <a:p>
            <a:fld id="{136CB8A1-3F1B-7043-ADC4-113AECDB616B}" type="slidenum">
              <a:rPr lang="da-DK" smtClean="0"/>
              <a:t>‹nr.›</a:t>
            </a:fld>
            <a:endParaRPr lang="da-DK"/>
          </a:p>
        </p:txBody>
      </p:sp>
    </p:spTree>
    <p:extLst>
      <p:ext uri="{BB962C8B-B14F-4D97-AF65-F5344CB8AC3E}">
        <p14:creationId xmlns:p14="http://schemas.microsoft.com/office/powerpoint/2010/main" val="39990772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38621-2399-6744-A6A0-1A4E139106CD}"/>
              </a:ext>
            </a:extLst>
          </p:cNvPr>
          <p:cNvSpPr>
            <a:spLocks noGrp="1"/>
          </p:cNvSpPr>
          <p:nvPr>
            <p:ph type="title"/>
          </p:nvPr>
        </p:nvSpPr>
        <p:spPr/>
        <p:txBody>
          <a:bodyPr/>
          <a:lstStyle/>
          <a:p>
            <a:r>
              <a:rPr lang="en-GB"/>
              <a:t>Click to edit Master title style</a:t>
            </a:r>
            <a:endParaRPr lang="da-DK"/>
          </a:p>
        </p:txBody>
      </p:sp>
      <p:sp>
        <p:nvSpPr>
          <p:cNvPr id="3" name="Content Placeholder 2">
            <a:extLst>
              <a:ext uri="{FF2B5EF4-FFF2-40B4-BE49-F238E27FC236}">
                <a16:creationId xmlns:a16="http://schemas.microsoft.com/office/drawing/2014/main" id="{1B22DD22-8322-7B43-83D6-F3DB4BC1679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Date Placeholder 3">
            <a:extLst>
              <a:ext uri="{FF2B5EF4-FFF2-40B4-BE49-F238E27FC236}">
                <a16:creationId xmlns:a16="http://schemas.microsoft.com/office/drawing/2014/main" id="{4FE86E78-2F9B-F440-BD82-FEEB57AFA2D3}"/>
              </a:ext>
            </a:extLst>
          </p:cNvPr>
          <p:cNvSpPr>
            <a:spLocks noGrp="1"/>
          </p:cNvSpPr>
          <p:nvPr>
            <p:ph type="dt" sz="half" idx="10"/>
          </p:nvPr>
        </p:nvSpPr>
        <p:spPr/>
        <p:txBody>
          <a:bodyPr/>
          <a:lstStyle/>
          <a:p>
            <a:fld id="{ADFE879B-8889-594E-90C3-FEE73A6C7135}" type="datetimeFigureOut">
              <a:rPr lang="da-DK" smtClean="0"/>
              <a:t>27-10-2021</a:t>
            </a:fld>
            <a:endParaRPr lang="da-DK"/>
          </a:p>
        </p:txBody>
      </p:sp>
      <p:sp>
        <p:nvSpPr>
          <p:cNvPr id="5" name="Footer Placeholder 4">
            <a:extLst>
              <a:ext uri="{FF2B5EF4-FFF2-40B4-BE49-F238E27FC236}">
                <a16:creationId xmlns:a16="http://schemas.microsoft.com/office/drawing/2014/main" id="{F51E5FE7-5472-4E49-96B9-6703E87AADB2}"/>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CB5A2570-F0C3-B744-96B2-CC723E5A87F6}"/>
              </a:ext>
            </a:extLst>
          </p:cNvPr>
          <p:cNvSpPr>
            <a:spLocks noGrp="1"/>
          </p:cNvSpPr>
          <p:nvPr>
            <p:ph type="sldNum" sz="quarter" idx="12"/>
          </p:nvPr>
        </p:nvSpPr>
        <p:spPr/>
        <p:txBody>
          <a:bodyPr/>
          <a:lstStyle/>
          <a:p>
            <a:fld id="{136CB8A1-3F1B-7043-ADC4-113AECDB616B}" type="slidenum">
              <a:rPr lang="da-DK" smtClean="0"/>
              <a:t>‹nr.›</a:t>
            </a:fld>
            <a:endParaRPr lang="da-DK"/>
          </a:p>
        </p:txBody>
      </p:sp>
    </p:spTree>
    <p:extLst>
      <p:ext uri="{BB962C8B-B14F-4D97-AF65-F5344CB8AC3E}">
        <p14:creationId xmlns:p14="http://schemas.microsoft.com/office/powerpoint/2010/main" val="14550427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71D75-92ED-E742-B1BA-CD0A2D10927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da-DK"/>
          </a:p>
        </p:txBody>
      </p:sp>
      <p:sp>
        <p:nvSpPr>
          <p:cNvPr id="3" name="Text Placeholder 2">
            <a:extLst>
              <a:ext uri="{FF2B5EF4-FFF2-40B4-BE49-F238E27FC236}">
                <a16:creationId xmlns:a16="http://schemas.microsoft.com/office/drawing/2014/main" id="{D33A0C37-E5CB-2C46-8FFA-5871F12F49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35BDE7C-8C1E-0540-9B4F-923E23CE4082}"/>
              </a:ext>
            </a:extLst>
          </p:cNvPr>
          <p:cNvSpPr>
            <a:spLocks noGrp="1"/>
          </p:cNvSpPr>
          <p:nvPr>
            <p:ph type="dt" sz="half" idx="10"/>
          </p:nvPr>
        </p:nvSpPr>
        <p:spPr/>
        <p:txBody>
          <a:bodyPr/>
          <a:lstStyle/>
          <a:p>
            <a:fld id="{ADFE879B-8889-594E-90C3-FEE73A6C7135}" type="datetimeFigureOut">
              <a:rPr lang="da-DK" smtClean="0"/>
              <a:t>27-10-2021</a:t>
            </a:fld>
            <a:endParaRPr lang="da-DK"/>
          </a:p>
        </p:txBody>
      </p:sp>
      <p:sp>
        <p:nvSpPr>
          <p:cNvPr id="5" name="Footer Placeholder 4">
            <a:extLst>
              <a:ext uri="{FF2B5EF4-FFF2-40B4-BE49-F238E27FC236}">
                <a16:creationId xmlns:a16="http://schemas.microsoft.com/office/drawing/2014/main" id="{6949D724-3E98-AC41-95D1-435B3382BA36}"/>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3F56747D-2DEA-574C-BE6F-5D5D919106FB}"/>
              </a:ext>
            </a:extLst>
          </p:cNvPr>
          <p:cNvSpPr>
            <a:spLocks noGrp="1"/>
          </p:cNvSpPr>
          <p:nvPr>
            <p:ph type="sldNum" sz="quarter" idx="12"/>
          </p:nvPr>
        </p:nvSpPr>
        <p:spPr/>
        <p:txBody>
          <a:bodyPr/>
          <a:lstStyle/>
          <a:p>
            <a:fld id="{136CB8A1-3F1B-7043-ADC4-113AECDB616B}" type="slidenum">
              <a:rPr lang="da-DK" smtClean="0"/>
              <a:t>‹nr.›</a:t>
            </a:fld>
            <a:endParaRPr lang="da-DK"/>
          </a:p>
        </p:txBody>
      </p:sp>
    </p:spTree>
    <p:extLst>
      <p:ext uri="{BB962C8B-B14F-4D97-AF65-F5344CB8AC3E}">
        <p14:creationId xmlns:p14="http://schemas.microsoft.com/office/powerpoint/2010/main" val="36686630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B6542-B17F-D143-AC5F-F0DEADD61E38}"/>
              </a:ext>
            </a:extLst>
          </p:cNvPr>
          <p:cNvSpPr>
            <a:spLocks noGrp="1"/>
          </p:cNvSpPr>
          <p:nvPr>
            <p:ph type="title"/>
          </p:nvPr>
        </p:nvSpPr>
        <p:spPr/>
        <p:txBody>
          <a:bodyPr/>
          <a:lstStyle/>
          <a:p>
            <a:r>
              <a:rPr lang="en-GB"/>
              <a:t>Click to edit Master title style</a:t>
            </a:r>
            <a:endParaRPr lang="da-DK"/>
          </a:p>
        </p:txBody>
      </p:sp>
      <p:sp>
        <p:nvSpPr>
          <p:cNvPr id="3" name="Content Placeholder 2">
            <a:extLst>
              <a:ext uri="{FF2B5EF4-FFF2-40B4-BE49-F238E27FC236}">
                <a16:creationId xmlns:a16="http://schemas.microsoft.com/office/drawing/2014/main" id="{22930B81-EFEC-DE4F-848B-893804E42EA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Content Placeholder 3">
            <a:extLst>
              <a:ext uri="{FF2B5EF4-FFF2-40B4-BE49-F238E27FC236}">
                <a16:creationId xmlns:a16="http://schemas.microsoft.com/office/drawing/2014/main" id="{729173C8-4EDA-5B45-A450-BED18AF5C61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5" name="Date Placeholder 4">
            <a:extLst>
              <a:ext uri="{FF2B5EF4-FFF2-40B4-BE49-F238E27FC236}">
                <a16:creationId xmlns:a16="http://schemas.microsoft.com/office/drawing/2014/main" id="{B631E319-B6E6-F34F-A4C4-6F530439FE97}"/>
              </a:ext>
            </a:extLst>
          </p:cNvPr>
          <p:cNvSpPr>
            <a:spLocks noGrp="1"/>
          </p:cNvSpPr>
          <p:nvPr>
            <p:ph type="dt" sz="half" idx="10"/>
          </p:nvPr>
        </p:nvSpPr>
        <p:spPr/>
        <p:txBody>
          <a:bodyPr/>
          <a:lstStyle/>
          <a:p>
            <a:fld id="{ADFE879B-8889-594E-90C3-FEE73A6C7135}" type="datetimeFigureOut">
              <a:rPr lang="da-DK" smtClean="0"/>
              <a:t>27-10-2021</a:t>
            </a:fld>
            <a:endParaRPr lang="da-DK"/>
          </a:p>
        </p:txBody>
      </p:sp>
      <p:sp>
        <p:nvSpPr>
          <p:cNvPr id="6" name="Footer Placeholder 5">
            <a:extLst>
              <a:ext uri="{FF2B5EF4-FFF2-40B4-BE49-F238E27FC236}">
                <a16:creationId xmlns:a16="http://schemas.microsoft.com/office/drawing/2014/main" id="{E9ADA95E-2286-CE4B-831A-095598672CF8}"/>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790AD6FE-4C18-C946-975C-4FA4EA63A997}"/>
              </a:ext>
            </a:extLst>
          </p:cNvPr>
          <p:cNvSpPr>
            <a:spLocks noGrp="1"/>
          </p:cNvSpPr>
          <p:nvPr>
            <p:ph type="sldNum" sz="quarter" idx="12"/>
          </p:nvPr>
        </p:nvSpPr>
        <p:spPr/>
        <p:txBody>
          <a:bodyPr/>
          <a:lstStyle/>
          <a:p>
            <a:fld id="{136CB8A1-3F1B-7043-ADC4-113AECDB616B}" type="slidenum">
              <a:rPr lang="da-DK" smtClean="0"/>
              <a:t>‹nr.›</a:t>
            </a:fld>
            <a:endParaRPr lang="da-DK"/>
          </a:p>
        </p:txBody>
      </p:sp>
    </p:spTree>
    <p:extLst>
      <p:ext uri="{BB962C8B-B14F-4D97-AF65-F5344CB8AC3E}">
        <p14:creationId xmlns:p14="http://schemas.microsoft.com/office/powerpoint/2010/main" val="31924718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6AB85-87A5-624A-B771-E708955D4C07}"/>
              </a:ext>
            </a:extLst>
          </p:cNvPr>
          <p:cNvSpPr>
            <a:spLocks noGrp="1"/>
          </p:cNvSpPr>
          <p:nvPr>
            <p:ph type="title"/>
          </p:nvPr>
        </p:nvSpPr>
        <p:spPr>
          <a:xfrm>
            <a:off x="839788" y="365125"/>
            <a:ext cx="10515600" cy="1325563"/>
          </a:xfrm>
        </p:spPr>
        <p:txBody>
          <a:bodyPr/>
          <a:lstStyle/>
          <a:p>
            <a:r>
              <a:rPr lang="en-GB"/>
              <a:t>Click to edit Master title style</a:t>
            </a:r>
            <a:endParaRPr lang="da-DK"/>
          </a:p>
        </p:txBody>
      </p:sp>
      <p:sp>
        <p:nvSpPr>
          <p:cNvPr id="3" name="Text Placeholder 2">
            <a:extLst>
              <a:ext uri="{FF2B5EF4-FFF2-40B4-BE49-F238E27FC236}">
                <a16:creationId xmlns:a16="http://schemas.microsoft.com/office/drawing/2014/main" id="{2D8ABB03-672C-BF44-BF09-3CB6EE84D2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66C0153-4140-2F47-BBD0-4CC3642DF1D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5" name="Text Placeholder 4">
            <a:extLst>
              <a:ext uri="{FF2B5EF4-FFF2-40B4-BE49-F238E27FC236}">
                <a16:creationId xmlns:a16="http://schemas.microsoft.com/office/drawing/2014/main" id="{B645ABF9-B8A1-134D-91AF-7F883B39BD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F686E29-EA4E-964D-8F57-848A039E297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7" name="Date Placeholder 6">
            <a:extLst>
              <a:ext uri="{FF2B5EF4-FFF2-40B4-BE49-F238E27FC236}">
                <a16:creationId xmlns:a16="http://schemas.microsoft.com/office/drawing/2014/main" id="{0D45D0CD-14A9-EF4B-BF1D-D3BEE7681A32}"/>
              </a:ext>
            </a:extLst>
          </p:cNvPr>
          <p:cNvSpPr>
            <a:spLocks noGrp="1"/>
          </p:cNvSpPr>
          <p:nvPr>
            <p:ph type="dt" sz="half" idx="10"/>
          </p:nvPr>
        </p:nvSpPr>
        <p:spPr/>
        <p:txBody>
          <a:bodyPr/>
          <a:lstStyle/>
          <a:p>
            <a:fld id="{ADFE879B-8889-594E-90C3-FEE73A6C7135}" type="datetimeFigureOut">
              <a:rPr lang="da-DK" smtClean="0"/>
              <a:t>27-10-2021</a:t>
            </a:fld>
            <a:endParaRPr lang="da-DK"/>
          </a:p>
        </p:txBody>
      </p:sp>
      <p:sp>
        <p:nvSpPr>
          <p:cNvPr id="8" name="Footer Placeholder 7">
            <a:extLst>
              <a:ext uri="{FF2B5EF4-FFF2-40B4-BE49-F238E27FC236}">
                <a16:creationId xmlns:a16="http://schemas.microsoft.com/office/drawing/2014/main" id="{071EAF4E-C50A-C94A-B340-99FC7EDA0F72}"/>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D4B41493-EAED-5545-AC06-95DAAC1D7709}"/>
              </a:ext>
            </a:extLst>
          </p:cNvPr>
          <p:cNvSpPr>
            <a:spLocks noGrp="1"/>
          </p:cNvSpPr>
          <p:nvPr>
            <p:ph type="sldNum" sz="quarter" idx="12"/>
          </p:nvPr>
        </p:nvSpPr>
        <p:spPr/>
        <p:txBody>
          <a:bodyPr/>
          <a:lstStyle/>
          <a:p>
            <a:fld id="{136CB8A1-3F1B-7043-ADC4-113AECDB616B}" type="slidenum">
              <a:rPr lang="da-DK" smtClean="0"/>
              <a:t>‹nr.›</a:t>
            </a:fld>
            <a:endParaRPr lang="da-DK"/>
          </a:p>
        </p:txBody>
      </p:sp>
    </p:spTree>
    <p:extLst>
      <p:ext uri="{BB962C8B-B14F-4D97-AF65-F5344CB8AC3E}">
        <p14:creationId xmlns:p14="http://schemas.microsoft.com/office/powerpoint/2010/main" val="3171641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B7205-F3F2-024F-A680-3EA36220D278}"/>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Text Placeholder 2">
            <a:extLst>
              <a:ext uri="{FF2B5EF4-FFF2-40B4-BE49-F238E27FC236}">
                <a16:creationId xmlns:a16="http://schemas.microsoft.com/office/drawing/2014/main" id="{B33A5BC6-2DB9-8F40-BAF2-DDB13C0FF9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Date Placeholder 3">
            <a:extLst>
              <a:ext uri="{FF2B5EF4-FFF2-40B4-BE49-F238E27FC236}">
                <a16:creationId xmlns:a16="http://schemas.microsoft.com/office/drawing/2014/main" id="{10B5050D-44F6-6046-8506-F2F22B0F02E9}"/>
              </a:ext>
            </a:extLst>
          </p:cNvPr>
          <p:cNvSpPr>
            <a:spLocks noGrp="1"/>
          </p:cNvSpPr>
          <p:nvPr>
            <p:ph type="dt" sz="half" idx="10"/>
          </p:nvPr>
        </p:nvSpPr>
        <p:spPr>
          <a:xfrm>
            <a:off x="838200" y="6356350"/>
            <a:ext cx="2743200" cy="365125"/>
          </a:xfrm>
          <a:prstGeom prst="rect">
            <a:avLst/>
          </a:prstGeom>
        </p:spPr>
        <p:txBody>
          <a:bodyPr/>
          <a:lstStyle/>
          <a:p>
            <a:fld id="{A7268BEF-2C0A-2F48-BE63-FCB6D63B3862}" type="datetimeFigureOut">
              <a:rPr lang="da-DK" smtClean="0"/>
              <a:t>27-10-2021</a:t>
            </a:fld>
            <a:endParaRPr lang="da-DK"/>
          </a:p>
        </p:txBody>
      </p:sp>
      <p:sp>
        <p:nvSpPr>
          <p:cNvPr id="5" name="Footer Placeholder 4">
            <a:extLst>
              <a:ext uri="{FF2B5EF4-FFF2-40B4-BE49-F238E27FC236}">
                <a16:creationId xmlns:a16="http://schemas.microsoft.com/office/drawing/2014/main" id="{9105B0BD-01C7-0F40-A1A4-C65FB980EC58}"/>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Slide Number Placeholder 5">
            <a:extLst>
              <a:ext uri="{FF2B5EF4-FFF2-40B4-BE49-F238E27FC236}">
                <a16:creationId xmlns:a16="http://schemas.microsoft.com/office/drawing/2014/main" id="{78C5983E-045D-EE41-B52E-435AD5A7DA9E}"/>
              </a:ext>
            </a:extLst>
          </p:cNvPr>
          <p:cNvSpPr>
            <a:spLocks noGrp="1"/>
          </p:cNvSpPr>
          <p:nvPr>
            <p:ph type="sldNum" sz="quarter" idx="12"/>
          </p:nvPr>
        </p:nvSpPr>
        <p:spPr>
          <a:xfrm>
            <a:off x="8610600" y="6356350"/>
            <a:ext cx="2743200" cy="365125"/>
          </a:xfrm>
          <a:prstGeom prst="rect">
            <a:avLst/>
          </a:prstGeom>
        </p:spPr>
        <p:txBody>
          <a:bodyPr/>
          <a:lstStyle/>
          <a:p>
            <a:fld id="{D6E49CE3-3F15-BA44-95C6-A63E6B5A1084}" type="slidenum">
              <a:rPr lang="da-DK" smtClean="0"/>
              <a:t>‹nr.›</a:t>
            </a:fld>
            <a:endParaRPr lang="da-DK"/>
          </a:p>
        </p:txBody>
      </p:sp>
    </p:spTree>
    <p:extLst>
      <p:ext uri="{BB962C8B-B14F-4D97-AF65-F5344CB8AC3E}">
        <p14:creationId xmlns:p14="http://schemas.microsoft.com/office/powerpoint/2010/main" val="22846913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BA613-5319-C949-B590-B3CE12C0D331}"/>
              </a:ext>
            </a:extLst>
          </p:cNvPr>
          <p:cNvSpPr>
            <a:spLocks noGrp="1"/>
          </p:cNvSpPr>
          <p:nvPr>
            <p:ph type="title"/>
          </p:nvPr>
        </p:nvSpPr>
        <p:spPr/>
        <p:txBody>
          <a:bodyPr/>
          <a:lstStyle/>
          <a:p>
            <a:r>
              <a:rPr lang="en-GB"/>
              <a:t>Click to edit Master title style</a:t>
            </a:r>
            <a:endParaRPr lang="da-DK"/>
          </a:p>
        </p:txBody>
      </p:sp>
      <p:sp>
        <p:nvSpPr>
          <p:cNvPr id="3" name="Date Placeholder 2">
            <a:extLst>
              <a:ext uri="{FF2B5EF4-FFF2-40B4-BE49-F238E27FC236}">
                <a16:creationId xmlns:a16="http://schemas.microsoft.com/office/drawing/2014/main" id="{329E9EFA-7A1D-CE41-A710-2DE8ADFD9D40}"/>
              </a:ext>
            </a:extLst>
          </p:cNvPr>
          <p:cNvSpPr>
            <a:spLocks noGrp="1"/>
          </p:cNvSpPr>
          <p:nvPr>
            <p:ph type="dt" sz="half" idx="10"/>
          </p:nvPr>
        </p:nvSpPr>
        <p:spPr/>
        <p:txBody>
          <a:bodyPr/>
          <a:lstStyle/>
          <a:p>
            <a:fld id="{ADFE879B-8889-594E-90C3-FEE73A6C7135}" type="datetimeFigureOut">
              <a:rPr lang="da-DK" smtClean="0"/>
              <a:t>27-10-2021</a:t>
            </a:fld>
            <a:endParaRPr lang="da-DK"/>
          </a:p>
        </p:txBody>
      </p:sp>
      <p:sp>
        <p:nvSpPr>
          <p:cNvPr id="4" name="Footer Placeholder 3">
            <a:extLst>
              <a:ext uri="{FF2B5EF4-FFF2-40B4-BE49-F238E27FC236}">
                <a16:creationId xmlns:a16="http://schemas.microsoft.com/office/drawing/2014/main" id="{2ED31F12-B8D2-ED4D-99FA-7B13AADBF47C}"/>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12ACFEAA-8F13-2A44-94E5-1E796576681E}"/>
              </a:ext>
            </a:extLst>
          </p:cNvPr>
          <p:cNvSpPr>
            <a:spLocks noGrp="1"/>
          </p:cNvSpPr>
          <p:nvPr>
            <p:ph type="sldNum" sz="quarter" idx="12"/>
          </p:nvPr>
        </p:nvSpPr>
        <p:spPr/>
        <p:txBody>
          <a:bodyPr/>
          <a:lstStyle/>
          <a:p>
            <a:fld id="{136CB8A1-3F1B-7043-ADC4-113AECDB616B}" type="slidenum">
              <a:rPr lang="da-DK" smtClean="0"/>
              <a:t>‹nr.›</a:t>
            </a:fld>
            <a:endParaRPr lang="da-DK"/>
          </a:p>
        </p:txBody>
      </p:sp>
    </p:spTree>
    <p:extLst>
      <p:ext uri="{BB962C8B-B14F-4D97-AF65-F5344CB8AC3E}">
        <p14:creationId xmlns:p14="http://schemas.microsoft.com/office/powerpoint/2010/main" val="14955210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E30CCF-B0D1-084D-9272-050F55D5B658}"/>
              </a:ext>
            </a:extLst>
          </p:cNvPr>
          <p:cNvSpPr>
            <a:spLocks noGrp="1"/>
          </p:cNvSpPr>
          <p:nvPr>
            <p:ph type="dt" sz="half" idx="10"/>
          </p:nvPr>
        </p:nvSpPr>
        <p:spPr/>
        <p:txBody>
          <a:bodyPr/>
          <a:lstStyle/>
          <a:p>
            <a:fld id="{ADFE879B-8889-594E-90C3-FEE73A6C7135}" type="datetimeFigureOut">
              <a:rPr lang="da-DK" smtClean="0"/>
              <a:t>27-10-2021</a:t>
            </a:fld>
            <a:endParaRPr lang="da-DK"/>
          </a:p>
        </p:txBody>
      </p:sp>
      <p:sp>
        <p:nvSpPr>
          <p:cNvPr id="3" name="Footer Placeholder 2">
            <a:extLst>
              <a:ext uri="{FF2B5EF4-FFF2-40B4-BE49-F238E27FC236}">
                <a16:creationId xmlns:a16="http://schemas.microsoft.com/office/drawing/2014/main" id="{E338F784-EC21-934D-93A0-E4EB667F7E10}"/>
              </a:ext>
            </a:extLst>
          </p:cNvPr>
          <p:cNvSpPr>
            <a:spLocks noGrp="1"/>
          </p:cNvSpPr>
          <p:nvPr>
            <p:ph type="ftr" sz="quarter" idx="11"/>
          </p:nvPr>
        </p:nvSpPr>
        <p:spPr/>
        <p:txBody>
          <a:bodyPr/>
          <a:lstStyle/>
          <a:p>
            <a:endParaRPr lang="da-DK"/>
          </a:p>
        </p:txBody>
      </p:sp>
      <p:sp>
        <p:nvSpPr>
          <p:cNvPr id="4" name="Slide Number Placeholder 3">
            <a:extLst>
              <a:ext uri="{FF2B5EF4-FFF2-40B4-BE49-F238E27FC236}">
                <a16:creationId xmlns:a16="http://schemas.microsoft.com/office/drawing/2014/main" id="{B12C8FEB-CCE9-3A4E-9C04-C64DE6F9317F}"/>
              </a:ext>
            </a:extLst>
          </p:cNvPr>
          <p:cNvSpPr>
            <a:spLocks noGrp="1"/>
          </p:cNvSpPr>
          <p:nvPr>
            <p:ph type="sldNum" sz="quarter" idx="12"/>
          </p:nvPr>
        </p:nvSpPr>
        <p:spPr/>
        <p:txBody>
          <a:bodyPr/>
          <a:lstStyle/>
          <a:p>
            <a:fld id="{136CB8A1-3F1B-7043-ADC4-113AECDB616B}" type="slidenum">
              <a:rPr lang="da-DK" smtClean="0"/>
              <a:t>‹nr.›</a:t>
            </a:fld>
            <a:endParaRPr lang="da-DK"/>
          </a:p>
        </p:txBody>
      </p:sp>
    </p:spTree>
    <p:extLst>
      <p:ext uri="{BB962C8B-B14F-4D97-AF65-F5344CB8AC3E}">
        <p14:creationId xmlns:p14="http://schemas.microsoft.com/office/powerpoint/2010/main" val="14137491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5224A-6091-EF4B-92C0-1AC2DBC957B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da-DK"/>
          </a:p>
        </p:txBody>
      </p:sp>
      <p:sp>
        <p:nvSpPr>
          <p:cNvPr id="3" name="Content Placeholder 2">
            <a:extLst>
              <a:ext uri="{FF2B5EF4-FFF2-40B4-BE49-F238E27FC236}">
                <a16:creationId xmlns:a16="http://schemas.microsoft.com/office/drawing/2014/main" id="{83C51149-77D7-D14E-AFE8-40F92C8F13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Text Placeholder 3">
            <a:extLst>
              <a:ext uri="{FF2B5EF4-FFF2-40B4-BE49-F238E27FC236}">
                <a16:creationId xmlns:a16="http://schemas.microsoft.com/office/drawing/2014/main" id="{E723750B-2A46-6B4A-90A0-29A7144010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BC2EDDE-B8D3-784A-9F19-5655BE2F7607}"/>
              </a:ext>
            </a:extLst>
          </p:cNvPr>
          <p:cNvSpPr>
            <a:spLocks noGrp="1"/>
          </p:cNvSpPr>
          <p:nvPr>
            <p:ph type="dt" sz="half" idx="10"/>
          </p:nvPr>
        </p:nvSpPr>
        <p:spPr/>
        <p:txBody>
          <a:bodyPr/>
          <a:lstStyle/>
          <a:p>
            <a:fld id="{ADFE879B-8889-594E-90C3-FEE73A6C7135}" type="datetimeFigureOut">
              <a:rPr lang="da-DK" smtClean="0"/>
              <a:t>27-10-2021</a:t>
            </a:fld>
            <a:endParaRPr lang="da-DK"/>
          </a:p>
        </p:txBody>
      </p:sp>
      <p:sp>
        <p:nvSpPr>
          <p:cNvPr id="6" name="Footer Placeholder 5">
            <a:extLst>
              <a:ext uri="{FF2B5EF4-FFF2-40B4-BE49-F238E27FC236}">
                <a16:creationId xmlns:a16="http://schemas.microsoft.com/office/drawing/2014/main" id="{11E3F79C-AC17-5A43-BC0B-F6B0B242AD94}"/>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0084E58D-4B00-6C4F-A1AD-F382DB57E4B6}"/>
              </a:ext>
            </a:extLst>
          </p:cNvPr>
          <p:cNvSpPr>
            <a:spLocks noGrp="1"/>
          </p:cNvSpPr>
          <p:nvPr>
            <p:ph type="sldNum" sz="quarter" idx="12"/>
          </p:nvPr>
        </p:nvSpPr>
        <p:spPr/>
        <p:txBody>
          <a:bodyPr/>
          <a:lstStyle/>
          <a:p>
            <a:fld id="{136CB8A1-3F1B-7043-ADC4-113AECDB616B}" type="slidenum">
              <a:rPr lang="da-DK" smtClean="0"/>
              <a:t>‹nr.›</a:t>
            </a:fld>
            <a:endParaRPr lang="da-DK"/>
          </a:p>
        </p:txBody>
      </p:sp>
    </p:spTree>
    <p:extLst>
      <p:ext uri="{BB962C8B-B14F-4D97-AF65-F5344CB8AC3E}">
        <p14:creationId xmlns:p14="http://schemas.microsoft.com/office/powerpoint/2010/main" val="17309406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1321C-4943-EF4B-B40C-D2CF35E8369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da-DK"/>
          </a:p>
        </p:txBody>
      </p:sp>
      <p:sp>
        <p:nvSpPr>
          <p:cNvPr id="3" name="Picture Placeholder 2">
            <a:extLst>
              <a:ext uri="{FF2B5EF4-FFF2-40B4-BE49-F238E27FC236}">
                <a16:creationId xmlns:a16="http://schemas.microsoft.com/office/drawing/2014/main" id="{17566FAD-D060-9B44-B92F-F3D8183F33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a:extLst>
              <a:ext uri="{FF2B5EF4-FFF2-40B4-BE49-F238E27FC236}">
                <a16:creationId xmlns:a16="http://schemas.microsoft.com/office/drawing/2014/main" id="{A6FCA357-DCF7-6C46-8727-840E0E5073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CDF2459-1333-CF48-B21D-9A97E8F1FDFC}"/>
              </a:ext>
            </a:extLst>
          </p:cNvPr>
          <p:cNvSpPr>
            <a:spLocks noGrp="1"/>
          </p:cNvSpPr>
          <p:nvPr>
            <p:ph type="dt" sz="half" idx="10"/>
          </p:nvPr>
        </p:nvSpPr>
        <p:spPr/>
        <p:txBody>
          <a:bodyPr/>
          <a:lstStyle/>
          <a:p>
            <a:fld id="{ADFE879B-8889-594E-90C3-FEE73A6C7135}" type="datetimeFigureOut">
              <a:rPr lang="da-DK" smtClean="0"/>
              <a:t>27-10-2021</a:t>
            </a:fld>
            <a:endParaRPr lang="da-DK"/>
          </a:p>
        </p:txBody>
      </p:sp>
      <p:sp>
        <p:nvSpPr>
          <p:cNvPr id="6" name="Footer Placeholder 5">
            <a:extLst>
              <a:ext uri="{FF2B5EF4-FFF2-40B4-BE49-F238E27FC236}">
                <a16:creationId xmlns:a16="http://schemas.microsoft.com/office/drawing/2014/main" id="{C7941BF9-B33F-6343-A9D7-D7836176D1FE}"/>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B08C8C2C-F5E4-2847-A3D0-1315EC13B5B0}"/>
              </a:ext>
            </a:extLst>
          </p:cNvPr>
          <p:cNvSpPr>
            <a:spLocks noGrp="1"/>
          </p:cNvSpPr>
          <p:nvPr>
            <p:ph type="sldNum" sz="quarter" idx="12"/>
          </p:nvPr>
        </p:nvSpPr>
        <p:spPr/>
        <p:txBody>
          <a:bodyPr/>
          <a:lstStyle/>
          <a:p>
            <a:fld id="{136CB8A1-3F1B-7043-ADC4-113AECDB616B}" type="slidenum">
              <a:rPr lang="da-DK" smtClean="0"/>
              <a:t>‹nr.›</a:t>
            </a:fld>
            <a:endParaRPr lang="da-DK"/>
          </a:p>
        </p:txBody>
      </p:sp>
    </p:spTree>
    <p:extLst>
      <p:ext uri="{BB962C8B-B14F-4D97-AF65-F5344CB8AC3E}">
        <p14:creationId xmlns:p14="http://schemas.microsoft.com/office/powerpoint/2010/main" val="32553142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95D62-933A-E347-AB8B-795B8989C9E1}"/>
              </a:ext>
            </a:extLst>
          </p:cNvPr>
          <p:cNvSpPr>
            <a:spLocks noGrp="1"/>
          </p:cNvSpPr>
          <p:nvPr>
            <p:ph type="title"/>
          </p:nvPr>
        </p:nvSpPr>
        <p:spPr/>
        <p:txBody>
          <a:bodyPr/>
          <a:lstStyle/>
          <a:p>
            <a:r>
              <a:rPr lang="en-GB"/>
              <a:t>Click to edit Master title style</a:t>
            </a:r>
            <a:endParaRPr lang="da-DK"/>
          </a:p>
        </p:txBody>
      </p:sp>
      <p:sp>
        <p:nvSpPr>
          <p:cNvPr id="3" name="Vertical Text Placeholder 2">
            <a:extLst>
              <a:ext uri="{FF2B5EF4-FFF2-40B4-BE49-F238E27FC236}">
                <a16:creationId xmlns:a16="http://schemas.microsoft.com/office/drawing/2014/main" id="{C5426071-05FC-7442-BFFD-009483D6527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Date Placeholder 3">
            <a:extLst>
              <a:ext uri="{FF2B5EF4-FFF2-40B4-BE49-F238E27FC236}">
                <a16:creationId xmlns:a16="http://schemas.microsoft.com/office/drawing/2014/main" id="{A69AEB91-B5D0-DF4C-A5BC-C300F2DBA004}"/>
              </a:ext>
            </a:extLst>
          </p:cNvPr>
          <p:cNvSpPr>
            <a:spLocks noGrp="1"/>
          </p:cNvSpPr>
          <p:nvPr>
            <p:ph type="dt" sz="half" idx="10"/>
          </p:nvPr>
        </p:nvSpPr>
        <p:spPr/>
        <p:txBody>
          <a:bodyPr/>
          <a:lstStyle/>
          <a:p>
            <a:fld id="{ADFE879B-8889-594E-90C3-FEE73A6C7135}" type="datetimeFigureOut">
              <a:rPr lang="da-DK" smtClean="0"/>
              <a:t>27-10-2021</a:t>
            </a:fld>
            <a:endParaRPr lang="da-DK"/>
          </a:p>
        </p:txBody>
      </p:sp>
      <p:sp>
        <p:nvSpPr>
          <p:cNvPr id="5" name="Footer Placeholder 4">
            <a:extLst>
              <a:ext uri="{FF2B5EF4-FFF2-40B4-BE49-F238E27FC236}">
                <a16:creationId xmlns:a16="http://schemas.microsoft.com/office/drawing/2014/main" id="{041D552D-9BFC-8F4C-A9AB-D1333C1FDCB6}"/>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075B1A8C-54A8-B241-9AB4-55FACD181428}"/>
              </a:ext>
            </a:extLst>
          </p:cNvPr>
          <p:cNvSpPr>
            <a:spLocks noGrp="1"/>
          </p:cNvSpPr>
          <p:nvPr>
            <p:ph type="sldNum" sz="quarter" idx="12"/>
          </p:nvPr>
        </p:nvSpPr>
        <p:spPr/>
        <p:txBody>
          <a:bodyPr/>
          <a:lstStyle/>
          <a:p>
            <a:fld id="{136CB8A1-3F1B-7043-ADC4-113AECDB616B}" type="slidenum">
              <a:rPr lang="da-DK" smtClean="0"/>
              <a:t>‹nr.›</a:t>
            </a:fld>
            <a:endParaRPr lang="da-DK"/>
          </a:p>
        </p:txBody>
      </p:sp>
    </p:spTree>
    <p:extLst>
      <p:ext uri="{BB962C8B-B14F-4D97-AF65-F5344CB8AC3E}">
        <p14:creationId xmlns:p14="http://schemas.microsoft.com/office/powerpoint/2010/main" val="26506555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9DE824-7E2F-E245-B813-8DEC4DDEE1C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da-DK"/>
          </a:p>
        </p:txBody>
      </p:sp>
      <p:sp>
        <p:nvSpPr>
          <p:cNvPr id="3" name="Vertical Text Placeholder 2">
            <a:extLst>
              <a:ext uri="{FF2B5EF4-FFF2-40B4-BE49-F238E27FC236}">
                <a16:creationId xmlns:a16="http://schemas.microsoft.com/office/drawing/2014/main" id="{B261A86B-16BF-3F40-919A-5B9ACE49B3C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Date Placeholder 3">
            <a:extLst>
              <a:ext uri="{FF2B5EF4-FFF2-40B4-BE49-F238E27FC236}">
                <a16:creationId xmlns:a16="http://schemas.microsoft.com/office/drawing/2014/main" id="{6A7A318B-E41F-F847-A9CB-927406E6893B}"/>
              </a:ext>
            </a:extLst>
          </p:cNvPr>
          <p:cNvSpPr>
            <a:spLocks noGrp="1"/>
          </p:cNvSpPr>
          <p:nvPr>
            <p:ph type="dt" sz="half" idx="10"/>
          </p:nvPr>
        </p:nvSpPr>
        <p:spPr/>
        <p:txBody>
          <a:bodyPr/>
          <a:lstStyle/>
          <a:p>
            <a:fld id="{ADFE879B-8889-594E-90C3-FEE73A6C7135}" type="datetimeFigureOut">
              <a:rPr lang="da-DK" smtClean="0"/>
              <a:t>27-10-2021</a:t>
            </a:fld>
            <a:endParaRPr lang="da-DK"/>
          </a:p>
        </p:txBody>
      </p:sp>
      <p:sp>
        <p:nvSpPr>
          <p:cNvPr id="5" name="Footer Placeholder 4">
            <a:extLst>
              <a:ext uri="{FF2B5EF4-FFF2-40B4-BE49-F238E27FC236}">
                <a16:creationId xmlns:a16="http://schemas.microsoft.com/office/drawing/2014/main" id="{85BB07A5-E8EF-1344-8213-92B516011B34}"/>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7F1CA855-436A-D04D-897F-F63CB3FA4D38}"/>
              </a:ext>
            </a:extLst>
          </p:cNvPr>
          <p:cNvSpPr>
            <a:spLocks noGrp="1"/>
          </p:cNvSpPr>
          <p:nvPr>
            <p:ph type="sldNum" sz="quarter" idx="12"/>
          </p:nvPr>
        </p:nvSpPr>
        <p:spPr/>
        <p:txBody>
          <a:bodyPr/>
          <a:lstStyle/>
          <a:p>
            <a:fld id="{136CB8A1-3F1B-7043-ADC4-113AECDB616B}" type="slidenum">
              <a:rPr lang="da-DK" smtClean="0"/>
              <a:t>‹nr.›</a:t>
            </a:fld>
            <a:endParaRPr lang="da-DK"/>
          </a:p>
        </p:txBody>
      </p:sp>
    </p:spTree>
    <p:extLst>
      <p:ext uri="{BB962C8B-B14F-4D97-AF65-F5344CB8AC3E}">
        <p14:creationId xmlns:p14="http://schemas.microsoft.com/office/powerpoint/2010/main" val="7633340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20B9B-5C00-C842-B5C9-CDB0A3E6F58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da-DK"/>
          </a:p>
        </p:txBody>
      </p:sp>
      <p:sp>
        <p:nvSpPr>
          <p:cNvPr id="3" name="Subtitle 2">
            <a:extLst>
              <a:ext uri="{FF2B5EF4-FFF2-40B4-BE49-F238E27FC236}">
                <a16:creationId xmlns:a16="http://schemas.microsoft.com/office/drawing/2014/main" id="{992EF541-862E-7146-9CC9-4D3C6034E0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da-DK"/>
          </a:p>
        </p:txBody>
      </p:sp>
    </p:spTree>
    <p:extLst>
      <p:ext uri="{BB962C8B-B14F-4D97-AF65-F5344CB8AC3E}">
        <p14:creationId xmlns:p14="http://schemas.microsoft.com/office/powerpoint/2010/main" val="28628342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20B9B-5C00-C842-B5C9-CDB0A3E6F58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da-DK"/>
          </a:p>
        </p:txBody>
      </p:sp>
      <p:sp>
        <p:nvSpPr>
          <p:cNvPr id="3" name="Subtitle 2">
            <a:extLst>
              <a:ext uri="{FF2B5EF4-FFF2-40B4-BE49-F238E27FC236}">
                <a16:creationId xmlns:a16="http://schemas.microsoft.com/office/drawing/2014/main" id="{992EF541-862E-7146-9CC9-4D3C6034E0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da-DK"/>
          </a:p>
        </p:txBody>
      </p:sp>
      <p:sp>
        <p:nvSpPr>
          <p:cNvPr id="6" name="Slide Number Placeholder 5">
            <a:extLst>
              <a:ext uri="{FF2B5EF4-FFF2-40B4-BE49-F238E27FC236}">
                <a16:creationId xmlns:a16="http://schemas.microsoft.com/office/drawing/2014/main" id="{7CD1F87A-7D45-3E47-A4C0-5983F6C518C8}"/>
              </a:ext>
            </a:extLst>
          </p:cNvPr>
          <p:cNvSpPr>
            <a:spLocks noGrp="1"/>
          </p:cNvSpPr>
          <p:nvPr>
            <p:ph type="sldNum" sz="quarter" idx="12"/>
          </p:nvPr>
        </p:nvSpPr>
        <p:spPr>
          <a:xfrm>
            <a:off x="8610600" y="6356350"/>
            <a:ext cx="2743200" cy="365125"/>
          </a:xfrm>
          <a:prstGeom prst="rect">
            <a:avLst/>
          </a:prstGeom>
        </p:spPr>
        <p:txBody>
          <a:bodyPr/>
          <a:lstStyle/>
          <a:p>
            <a:fld id="{D6E49CE3-3F15-BA44-95C6-A63E6B5A1084}" type="slidenum">
              <a:rPr lang="da-DK" smtClean="0"/>
              <a:t>‹nr.›</a:t>
            </a:fld>
            <a:endParaRPr lang="da-DK"/>
          </a:p>
        </p:txBody>
      </p:sp>
    </p:spTree>
    <p:extLst>
      <p:ext uri="{BB962C8B-B14F-4D97-AF65-F5344CB8AC3E}">
        <p14:creationId xmlns:p14="http://schemas.microsoft.com/office/powerpoint/2010/main" val="10179515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screen">
            <a:alphaModFix amt="0"/>
            <a:lum/>
            <a:extLst>
              <a:ext uri="{BEBA8EAE-BF5A-486C-A8C5-ECC9F3942E4B}">
                <a14:imgProps xmlns:a14="http://schemas.microsoft.com/office/drawing/2010/main">
                  <a14:imgLayer r:embed="rId3">
                    <a14:imgEffect>
                      <a14:sharpenSoften amount="-27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522B6-BCE5-B942-9A15-0DC17E516156}"/>
              </a:ext>
            </a:extLst>
          </p:cNvPr>
          <p:cNvSpPr>
            <a:spLocks noGrp="1"/>
          </p:cNvSpPr>
          <p:nvPr>
            <p:ph type="title"/>
          </p:nvPr>
        </p:nvSpPr>
        <p:spPr/>
        <p:txBody>
          <a:bodyPr/>
          <a:lstStyle/>
          <a:p>
            <a:r>
              <a:rPr lang="en-GB"/>
              <a:t>Click to edit Master title style</a:t>
            </a:r>
            <a:endParaRPr lang="da-DK"/>
          </a:p>
        </p:txBody>
      </p:sp>
      <p:sp>
        <p:nvSpPr>
          <p:cNvPr id="3" name="Content Placeholder 2">
            <a:extLst>
              <a:ext uri="{FF2B5EF4-FFF2-40B4-BE49-F238E27FC236}">
                <a16:creationId xmlns:a16="http://schemas.microsoft.com/office/drawing/2014/main" id="{94C00B14-6A32-8D4A-8A16-A2543C4A83EB}"/>
              </a:ext>
            </a:extLst>
          </p:cNvPr>
          <p:cNvSpPr>
            <a:spLocks noGrp="1"/>
          </p:cNvSpPr>
          <p:nvPr>
            <p:ph idx="1"/>
          </p:nvPr>
        </p:nvSpPr>
        <p:spPr>
          <a:xfrm>
            <a:off x="838200" y="1832203"/>
            <a:ext cx="10515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Tree>
    <p:extLst>
      <p:ext uri="{BB962C8B-B14F-4D97-AF65-F5344CB8AC3E}">
        <p14:creationId xmlns:p14="http://schemas.microsoft.com/office/powerpoint/2010/main" val="2427182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B7205-F3F2-024F-A680-3EA36220D27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da-DK"/>
          </a:p>
        </p:txBody>
      </p:sp>
      <p:sp>
        <p:nvSpPr>
          <p:cNvPr id="3" name="Text Placeholder 2">
            <a:extLst>
              <a:ext uri="{FF2B5EF4-FFF2-40B4-BE49-F238E27FC236}">
                <a16:creationId xmlns:a16="http://schemas.microsoft.com/office/drawing/2014/main" id="{B33A5BC6-2DB9-8F40-BAF2-DDB13C0FF9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0B5050D-44F6-6046-8506-F2F22B0F02E9}"/>
              </a:ext>
            </a:extLst>
          </p:cNvPr>
          <p:cNvSpPr>
            <a:spLocks noGrp="1"/>
          </p:cNvSpPr>
          <p:nvPr>
            <p:ph type="dt" sz="half" idx="10"/>
          </p:nvPr>
        </p:nvSpPr>
        <p:spPr>
          <a:xfrm>
            <a:off x="838200" y="6356350"/>
            <a:ext cx="2743200" cy="365125"/>
          </a:xfrm>
          <a:prstGeom prst="rect">
            <a:avLst/>
          </a:prstGeom>
        </p:spPr>
        <p:txBody>
          <a:bodyPr/>
          <a:lstStyle/>
          <a:p>
            <a:fld id="{A7268BEF-2C0A-2F48-BE63-FCB6D63B3862}" type="datetimeFigureOut">
              <a:rPr lang="da-DK" smtClean="0"/>
              <a:t>27-10-2021</a:t>
            </a:fld>
            <a:endParaRPr lang="da-DK"/>
          </a:p>
        </p:txBody>
      </p:sp>
      <p:sp>
        <p:nvSpPr>
          <p:cNvPr id="5" name="Footer Placeholder 4">
            <a:extLst>
              <a:ext uri="{FF2B5EF4-FFF2-40B4-BE49-F238E27FC236}">
                <a16:creationId xmlns:a16="http://schemas.microsoft.com/office/drawing/2014/main" id="{9105B0BD-01C7-0F40-A1A4-C65FB980EC58}"/>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Slide Number Placeholder 5">
            <a:extLst>
              <a:ext uri="{FF2B5EF4-FFF2-40B4-BE49-F238E27FC236}">
                <a16:creationId xmlns:a16="http://schemas.microsoft.com/office/drawing/2014/main" id="{78C5983E-045D-EE41-B52E-435AD5A7DA9E}"/>
              </a:ext>
            </a:extLst>
          </p:cNvPr>
          <p:cNvSpPr>
            <a:spLocks noGrp="1"/>
          </p:cNvSpPr>
          <p:nvPr>
            <p:ph type="sldNum" sz="quarter" idx="12"/>
          </p:nvPr>
        </p:nvSpPr>
        <p:spPr>
          <a:xfrm>
            <a:off x="8610600" y="6356350"/>
            <a:ext cx="2743200" cy="365125"/>
          </a:xfrm>
          <a:prstGeom prst="rect">
            <a:avLst/>
          </a:prstGeom>
        </p:spPr>
        <p:txBody>
          <a:bodyPr/>
          <a:lstStyle/>
          <a:p>
            <a:fld id="{D6E49CE3-3F15-BA44-95C6-A63E6B5A1084}" type="slidenum">
              <a:rPr lang="da-DK" smtClean="0"/>
              <a:t>‹nr.›</a:t>
            </a:fld>
            <a:endParaRPr lang="da-DK"/>
          </a:p>
        </p:txBody>
      </p:sp>
    </p:spTree>
    <p:extLst>
      <p:ext uri="{BB962C8B-B14F-4D97-AF65-F5344CB8AC3E}">
        <p14:creationId xmlns:p14="http://schemas.microsoft.com/office/powerpoint/2010/main" val="2842082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53BCA-0916-6D43-98C9-9DD6037802C5}"/>
              </a:ext>
            </a:extLst>
          </p:cNvPr>
          <p:cNvSpPr>
            <a:spLocks noGrp="1"/>
          </p:cNvSpPr>
          <p:nvPr>
            <p:ph type="title"/>
          </p:nvPr>
        </p:nvSpPr>
        <p:spPr/>
        <p:txBody>
          <a:bodyPr/>
          <a:lstStyle/>
          <a:p>
            <a:r>
              <a:rPr lang="da-DK"/>
              <a:t>Klik for at redigere titeltypografien i masteren</a:t>
            </a:r>
          </a:p>
        </p:txBody>
      </p:sp>
      <p:sp>
        <p:nvSpPr>
          <p:cNvPr id="3" name="Content Placeholder 2">
            <a:extLst>
              <a:ext uri="{FF2B5EF4-FFF2-40B4-BE49-F238E27FC236}">
                <a16:creationId xmlns:a16="http://schemas.microsoft.com/office/drawing/2014/main" id="{619910E6-1CDB-8F49-A900-B1CAA87F7598}"/>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Content Placeholder 3">
            <a:extLst>
              <a:ext uri="{FF2B5EF4-FFF2-40B4-BE49-F238E27FC236}">
                <a16:creationId xmlns:a16="http://schemas.microsoft.com/office/drawing/2014/main" id="{3E7628F7-6BAC-954D-B013-709DF7CEC3E2}"/>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Date Placeholder 4">
            <a:extLst>
              <a:ext uri="{FF2B5EF4-FFF2-40B4-BE49-F238E27FC236}">
                <a16:creationId xmlns:a16="http://schemas.microsoft.com/office/drawing/2014/main" id="{B274DB68-B8A7-5147-B522-6FE76A386842}"/>
              </a:ext>
            </a:extLst>
          </p:cNvPr>
          <p:cNvSpPr>
            <a:spLocks noGrp="1"/>
          </p:cNvSpPr>
          <p:nvPr>
            <p:ph type="dt" sz="half" idx="10"/>
          </p:nvPr>
        </p:nvSpPr>
        <p:spPr>
          <a:xfrm>
            <a:off x="838200" y="6356350"/>
            <a:ext cx="2743200" cy="365125"/>
          </a:xfrm>
          <a:prstGeom prst="rect">
            <a:avLst/>
          </a:prstGeom>
        </p:spPr>
        <p:txBody>
          <a:bodyPr/>
          <a:lstStyle/>
          <a:p>
            <a:fld id="{A7268BEF-2C0A-2F48-BE63-FCB6D63B3862}" type="datetimeFigureOut">
              <a:rPr lang="da-DK" smtClean="0"/>
              <a:t>27-10-2021</a:t>
            </a:fld>
            <a:endParaRPr lang="da-DK"/>
          </a:p>
        </p:txBody>
      </p:sp>
      <p:sp>
        <p:nvSpPr>
          <p:cNvPr id="6" name="Footer Placeholder 5">
            <a:extLst>
              <a:ext uri="{FF2B5EF4-FFF2-40B4-BE49-F238E27FC236}">
                <a16:creationId xmlns:a16="http://schemas.microsoft.com/office/drawing/2014/main" id="{CDDFA22D-192D-604E-927A-88CC8943B643}"/>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7" name="Slide Number Placeholder 6">
            <a:extLst>
              <a:ext uri="{FF2B5EF4-FFF2-40B4-BE49-F238E27FC236}">
                <a16:creationId xmlns:a16="http://schemas.microsoft.com/office/drawing/2014/main" id="{58EAFBEB-C148-2647-902C-14780EF3556C}"/>
              </a:ext>
            </a:extLst>
          </p:cNvPr>
          <p:cNvSpPr>
            <a:spLocks noGrp="1"/>
          </p:cNvSpPr>
          <p:nvPr>
            <p:ph type="sldNum" sz="quarter" idx="12"/>
          </p:nvPr>
        </p:nvSpPr>
        <p:spPr>
          <a:xfrm>
            <a:off x="8610600" y="6356350"/>
            <a:ext cx="2743200" cy="365125"/>
          </a:xfrm>
          <a:prstGeom prst="rect">
            <a:avLst/>
          </a:prstGeom>
        </p:spPr>
        <p:txBody>
          <a:bodyPr/>
          <a:lstStyle/>
          <a:p>
            <a:fld id="{D6E49CE3-3F15-BA44-95C6-A63E6B5A1084}" type="slidenum">
              <a:rPr lang="da-DK" smtClean="0"/>
              <a:t>‹nr.›</a:t>
            </a:fld>
            <a:endParaRPr lang="da-DK"/>
          </a:p>
        </p:txBody>
      </p:sp>
    </p:spTree>
    <p:extLst>
      <p:ext uri="{BB962C8B-B14F-4D97-AF65-F5344CB8AC3E}">
        <p14:creationId xmlns:p14="http://schemas.microsoft.com/office/powerpoint/2010/main" val="7924598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53BCA-0916-6D43-98C9-9DD6037802C5}"/>
              </a:ext>
            </a:extLst>
          </p:cNvPr>
          <p:cNvSpPr>
            <a:spLocks noGrp="1"/>
          </p:cNvSpPr>
          <p:nvPr>
            <p:ph type="title"/>
          </p:nvPr>
        </p:nvSpPr>
        <p:spPr/>
        <p:txBody>
          <a:bodyPr/>
          <a:lstStyle/>
          <a:p>
            <a:r>
              <a:rPr lang="en-GB"/>
              <a:t>Click to edit Master title style</a:t>
            </a:r>
            <a:endParaRPr lang="da-DK"/>
          </a:p>
        </p:txBody>
      </p:sp>
      <p:sp>
        <p:nvSpPr>
          <p:cNvPr id="3" name="Content Placeholder 2">
            <a:extLst>
              <a:ext uri="{FF2B5EF4-FFF2-40B4-BE49-F238E27FC236}">
                <a16:creationId xmlns:a16="http://schemas.microsoft.com/office/drawing/2014/main" id="{619910E6-1CDB-8F49-A900-B1CAA87F759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Content Placeholder 3">
            <a:extLst>
              <a:ext uri="{FF2B5EF4-FFF2-40B4-BE49-F238E27FC236}">
                <a16:creationId xmlns:a16="http://schemas.microsoft.com/office/drawing/2014/main" id="{3E7628F7-6BAC-954D-B013-709DF7CEC3E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5" name="Date Placeholder 4">
            <a:extLst>
              <a:ext uri="{FF2B5EF4-FFF2-40B4-BE49-F238E27FC236}">
                <a16:creationId xmlns:a16="http://schemas.microsoft.com/office/drawing/2014/main" id="{B274DB68-B8A7-5147-B522-6FE76A386842}"/>
              </a:ext>
            </a:extLst>
          </p:cNvPr>
          <p:cNvSpPr>
            <a:spLocks noGrp="1"/>
          </p:cNvSpPr>
          <p:nvPr>
            <p:ph type="dt" sz="half" idx="10"/>
          </p:nvPr>
        </p:nvSpPr>
        <p:spPr>
          <a:xfrm>
            <a:off x="838200" y="6356350"/>
            <a:ext cx="2743200" cy="365125"/>
          </a:xfrm>
          <a:prstGeom prst="rect">
            <a:avLst/>
          </a:prstGeom>
        </p:spPr>
        <p:txBody>
          <a:bodyPr/>
          <a:lstStyle/>
          <a:p>
            <a:fld id="{A7268BEF-2C0A-2F48-BE63-FCB6D63B3862}" type="datetimeFigureOut">
              <a:rPr lang="da-DK" smtClean="0"/>
              <a:t>27-10-2021</a:t>
            </a:fld>
            <a:endParaRPr lang="da-DK"/>
          </a:p>
        </p:txBody>
      </p:sp>
      <p:sp>
        <p:nvSpPr>
          <p:cNvPr id="6" name="Footer Placeholder 5">
            <a:extLst>
              <a:ext uri="{FF2B5EF4-FFF2-40B4-BE49-F238E27FC236}">
                <a16:creationId xmlns:a16="http://schemas.microsoft.com/office/drawing/2014/main" id="{CDDFA22D-192D-604E-927A-88CC8943B643}"/>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7" name="Slide Number Placeholder 6">
            <a:extLst>
              <a:ext uri="{FF2B5EF4-FFF2-40B4-BE49-F238E27FC236}">
                <a16:creationId xmlns:a16="http://schemas.microsoft.com/office/drawing/2014/main" id="{58EAFBEB-C148-2647-902C-14780EF3556C}"/>
              </a:ext>
            </a:extLst>
          </p:cNvPr>
          <p:cNvSpPr>
            <a:spLocks noGrp="1"/>
          </p:cNvSpPr>
          <p:nvPr>
            <p:ph type="sldNum" sz="quarter" idx="12"/>
          </p:nvPr>
        </p:nvSpPr>
        <p:spPr>
          <a:xfrm>
            <a:off x="8610600" y="6356350"/>
            <a:ext cx="2743200" cy="365125"/>
          </a:xfrm>
          <a:prstGeom prst="rect">
            <a:avLst/>
          </a:prstGeom>
        </p:spPr>
        <p:txBody>
          <a:bodyPr/>
          <a:lstStyle/>
          <a:p>
            <a:fld id="{D6E49CE3-3F15-BA44-95C6-A63E6B5A1084}" type="slidenum">
              <a:rPr lang="da-DK" smtClean="0"/>
              <a:t>‹nr.›</a:t>
            </a:fld>
            <a:endParaRPr lang="da-DK"/>
          </a:p>
        </p:txBody>
      </p:sp>
    </p:spTree>
    <p:extLst>
      <p:ext uri="{BB962C8B-B14F-4D97-AF65-F5344CB8AC3E}">
        <p14:creationId xmlns:p14="http://schemas.microsoft.com/office/powerpoint/2010/main" val="30284895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FBE4B-92AB-FF45-AFFF-55E8D3BF2CCB}"/>
              </a:ext>
            </a:extLst>
          </p:cNvPr>
          <p:cNvSpPr>
            <a:spLocks noGrp="1"/>
          </p:cNvSpPr>
          <p:nvPr>
            <p:ph type="title"/>
          </p:nvPr>
        </p:nvSpPr>
        <p:spPr>
          <a:xfrm>
            <a:off x="839788" y="365125"/>
            <a:ext cx="10515600" cy="1325563"/>
          </a:xfrm>
        </p:spPr>
        <p:txBody>
          <a:bodyPr/>
          <a:lstStyle/>
          <a:p>
            <a:r>
              <a:rPr lang="en-GB"/>
              <a:t>Click to edit Master title style</a:t>
            </a:r>
            <a:endParaRPr lang="da-DK"/>
          </a:p>
        </p:txBody>
      </p:sp>
      <p:sp>
        <p:nvSpPr>
          <p:cNvPr id="3" name="Text Placeholder 2">
            <a:extLst>
              <a:ext uri="{FF2B5EF4-FFF2-40B4-BE49-F238E27FC236}">
                <a16:creationId xmlns:a16="http://schemas.microsoft.com/office/drawing/2014/main" id="{4EFDCCCF-916E-E34A-BB7E-DB1DD3F5BA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92FA3FC-FAF9-8344-AF5E-F85D8CD7AAF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5" name="Text Placeholder 4">
            <a:extLst>
              <a:ext uri="{FF2B5EF4-FFF2-40B4-BE49-F238E27FC236}">
                <a16:creationId xmlns:a16="http://schemas.microsoft.com/office/drawing/2014/main" id="{DB313E26-7D59-8241-B90D-4F519E0D90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1FA4246-1BCA-A94A-B467-C0D31F7027B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7" name="Date Placeholder 6">
            <a:extLst>
              <a:ext uri="{FF2B5EF4-FFF2-40B4-BE49-F238E27FC236}">
                <a16:creationId xmlns:a16="http://schemas.microsoft.com/office/drawing/2014/main" id="{533A5324-46E2-764D-AC66-53FA1098DA58}"/>
              </a:ext>
            </a:extLst>
          </p:cNvPr>
          <p:cNvSpPr>
            <a:spLocks noGrp="1"/>
          </p:cNvSpPr>
          <p:nvPr>
            <p:ph type="dt" sz="half" idx="10"/>
          </p:nvPr>
        </p:nvSpPr>
        <p:spPr>
          <a:xfrm>
            <a:off x="838200" y="6356350"/>
            <a:ext cx="2743200" cy="365125"/>
          </a:xfrm>
          <a:prstGeom prst="rect">
            <a:avLst/>
          </a:prstGeom>
        </p:spPr>
        <p:txBody>
          <a:bodyPr/>
          <a:lstStyle/>
          <a:p>
            <a:fld id="{A7268BEF-2C0A-2F48-BE63-FCB6D63B3862}" type="datetimeFigureOut">
              <a:rPr lang="da-DK" smtClean="0"/>
              <a:t>27-10-2021</a:t>
            </a:fld>
            <a:endParaRPr lang="da-DK"/>
          </a:p>
        </p:txBody>
      </p:sp>
      <p:sp>
        <p:nvSpPr>
          <p:cNvPr id="8" name="Footer Placeholder 7">
            <a:extLst>
              <a:ext uri="{FF2B5EF4-FFF2-40B4-BE49-F238E27FC236}">
                <a16:creationId xmlns:a16="http://schemas.microsoft.com/office/drawing/2014/main" id="{F1662743-1403-3F4F-A11E-4E980668E2D9}"/>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9" name="Slide Number Placeholder 8">
            <a:extLst>
              <a:ext uri="{FF2B5EF4-FFF2-40B4-BE49-F238E27FC236}">
                <a16:creationId xmlns:a16="http://schemas.microsoft.com/office/drawing/2014/main" id="{83CA271B-EA60-444D-8B7B-659FC385A742}"/>
              </a:ext>
            </a:extLst>
          </p:cNvPr>
          <p:cNvSpPr>
            <a:spLocks noGrp="1"/>
          </p:cNvSpPr>
          <p:nvPr>
            <p:ph type="sldNum" sz="quarter" idx="12"/>
          </p:nvPr>
        </p:nvSpPr>
        <p:spPr>
          <a:xfrm>
            <a:off x="8610600" y="6356350"/>
            <a:ext cx="2743200" cy="365125"/>
          </a:xfrm>
          <a:prstGeom prst="rect">
            <a:avLst/>
          </a:prstGeom>
        </p:spPr>
        <p:txBody>
          <a:bodyPr/>
          <a:lstStyle/>
          <a:p>
            <a:fld id="{D6E49CE3-3F15-BA44-95C6-A63E6B5A1084}" type="slidenum">
              <a:rPr lang="da-DK" smtClean="0"/>
              <a:t>‹nr.›</a:t>
            </a:fld>
            <a:endParaRPr lang="da-DK"/>
          </a:p>
        </p:txBody>
      </p:sp>
    </p:spTree>
    <p:extLst>
      <p:ext uri="{BB962C8B-B14F-4D97-AF65-F5344CB8AC3E}">
        <p14:creationId xmlns:p14="http://schemas.microsoft.com/office/powerpoint/2010/main" val="3645065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30C98-3C00-1A45-912F-2246952A62EA}"/>
              </a:ext>
            </a:extLst>
          </p:cNvPr>
          <p:cNvSpPr>
            <a:spLocks noGrp="1"/>
          </p:cNvSpPr>
          <p:nvPr>
            <p:ph type="title"/>
          </p:nvPr>
        </p:nvSpPr>
        <p:spPr/>
        <p:txBody>
          <a:bodyPr/>
          <a:lstStyle/>
          <a:p>
            <a:r>
              <a:rPr lang="en-GB"/>
              <a:t>Click to edit Master title style</a:t>
            </a:r>
            <a:endParaRPr lang="da-DK"/>
          </a:p>
        </p:txBody>
      </p:sp>
      <p:sp>
        <p:nvSpPr>
          <p:cNvPr id="3" name="Date Placeholder 2">
            <a:extLst>
              <a:ext uri="{FF2B5EF4-FFF2-40B4-BE49-F238E27FC236}">
                <a16:creationId xmlns:a16="http://schemas.microsoft.com/office/drawing/2014/main" id="{77990608-0D5D-5C46-8F07-43D7483950AA}"/>
              </a:ext>
            </a:extLst>
          </p:cNvPr>
          <p:cNvSpPr>
            <a:spLocks noGrp="1"/>
          </p:cNvSpPr>
          <p:nvPr>
            <p:ph type="dt" sz="half" idx="10"/>
          </p:nvPr>
        </p:nvSpPr>
        <p:spPr>
          <a:xfrm>
            <a:off x="838200" y="6356350"/>
            <a:ext cx="2743200" cy="365125"/>
          </a:xfrm>
          <a:prstGeom prst="rect">
            <a:avLst/>
          </a:prstGeom>
        </p:spPr>
        <p:txBody>
          <a:bodyPr/>
          <a:lstStyle/>
          <a:p>
            <a:fld id="{A7268BEF-2C0A-2F48-BE63-FCB6D63B3862}" type="datetimeFigureOut">
              <a:rPr lang="da-DK" smtClean="0"/>
              <a:t>27-10-2021</a:t>
            </a:fld>
            <a:endParaRPr lang="da-DK"/>
          </a:p>
        </p:txBody>
      </p:sp>
      <p:sp>
        <p:nvSpPr>
          <p:cNvPr id="4" name="Footer Placeholder 3">
            <a:extLst>
              <a:ext uri="{FF2B5EF4-FFF2-40B4-BE49-F238E27FC236}">
                <a16:creationId xmlns:a16="http://schemas.microsoft.com/office/drawing/2014/main" id="{2EDEB6C4-032B-364D-AC96-8A33B957E8B1}"/>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5" name="Slide Number Placeholder 4">
            <a:extLst>
              <a:ext uri="{FF2B5EF4-FFF2-40B4-BE49-F238E27FC236}">
                <a16:creationId xmlns:a16="http://schemas.microsoft.com/office/drawing/2014/main" id="{490993CD-2889-DC4B-8830-97F1A0A36401}"/>
              </a:ext>
            </a:extLst>
          </p:cNvPr>
          <p:cNvSpPr>
            <a:spLocks noGrp="1"/>
          </p:cNvSpPr>
          <p:nvPr>
            <p:ph type="sldNum" sz="quarter" idx="12"/>
          </p:nvPr>
        </p:nvSpPr>
        <p:spPr>
          <a:xfrm>
            <a:off x="8610600" y="6356350"/>
            <a:ext cx="2743200" cy="365125"/>
          </a:xfrm>
          <a:prstGeom prst="rect">
            <a:avLst/>
          </a:prstGeom>
        </p:spPr>
        <p:txBody>
          <a:bodyPr/>
          <a:lstStyle/>
          <a:p>
            <a:fld id="{D6E49CE3-3F15-BA44-95C6-A63E6B5A1084}" type="slidenum">
              <a:rPr lang="da-DK" smtClean="0"/>
              <a:t>‹nr.›</a:t>
            </a:fld>
            <a:endParaRPr lang="da-DK"/>
          </a:p>
        </p:txBody>
      </p:sp>
    </p:spTree>
    <p:extLst>
      <p:ext uri="{BB962C8B-B14F-4D97-AF65-F5344CB8AC3E}">
        <p14:creationId xmlns:p14="http://schemas.microsoft.com/office/powerpoint/2010/main" val="30582667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A2998C-413C-1C48-A078-917F08F6B431}"/>
              </a:ext>
            </a:extLst>
          </p:cNvPr>
          <p:cNvSpPr>
            <a:spLocks noGrp="1"/>
          </p:cNvSpPr>
          <p:nvPr>
            <p:ph type="dt" sz="half" idx="10"/>
          </p:nvPr>
        </p:nvSpPr>
        <p:spPr>
          <a:xfrm>
            <a:off x="838200" y="6356350"/>
            <a:ext cx="2743200" cy="365125"/>
          </a:xfrm>
          <a:prstGeom prst="rect">
            <a:avLst/>
          </a:prstGeom>
        </p:spPr>
        <p:txBody>
          <a:bodyPr/>
          <a:lstStyle/>
          <a:p>
            <a:fld id="{A7268BEF-2C0A-2F48-BE63-FCB6D63B3862}" type="datetimeFigureOut">
              <a:rPr lang="da-DK" smtClean="0"/>
              <a:t>27-10-2021</a:t>
            </a:fld>
            <a:endParaRPr lang="da-DK"/>
          </a:p>
        </p:txBody>
      </p:sp>
      <p:sp>
        <p:nvSpPr>
          <p:cNvPr id="3" name="Footer Placeholder 2">
            <a:extLst>
              <a:ext uri="{FF2B5EF4-FFF2-40B4-BE49-F238E27FC236}">
                <a16:creationId xmlns:a16="http://schemas.microsoft.com/office/drawing/2014/main" id="{2813392E-17D0-674B-A09C-BDD4DBE9CFC1}"/>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4" name="Slide Number Placeholder 3">
            <a:extLst>
              <a:ext uri="{FF2B5EF4-FFF2-40B4-BE49-F238E27FC236}">
                <a16:creationId xmlns:a16="http://schemas.microsoft.com/office/drawing/2014/main" id="{1202E6A4-D39C-CE43-B8DB-63A9DE20D975}"/>
              </a:ext>
            </a:extLst>
          </p:cNvPr>
          <p:cNvSpPr>
            <a:spLocks noGrp="1"/>
          </p:cNvSpPr>
          <p:nvPr>
            <p:ph type="sldNum" sz="quarter" idx="12"/>
          </p:nvPr>
        </p:nvSpPr>
        <p:spPr>
          <a:xfrm>
            <a:off x="8610600" y="6356350"/>
            <a:ext cx="2743200" cy="365125"/>
          </a:xfrm>
          <a:prstGeom prst="rect">
            <a:avLst/>
          </a:prstGeom>
        </p:spPr>
        <p:txBody>
          <a:bodyPr/>
          <a:lstStyle/>
          <a:p>
            <a:fld id="{D6E49CE3-3F15-BA44-95C6-A63E6B5A1084}" type="slidenum">
              <a:rPr lang="da-DK" smtClean="0"/>
              <a:t>‹nr.›</a:t>
            </a:fld>
            <a:endParaRPr lang="da-DK"/>
          </a:p>
        </p:txBody>
      </p:sp>
    </p:spTree>
    <p:extLst>
      <p:ext uri="{BB962C8B-B14F-4D97-AF65-F5344CB8AC3E}">
        <p14:creationId xmlns:p14="http://schemas.microsoft.com/office/powerpoint/2010/main" val="8819653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AB81C-1F85-F745-A1DE-7353C004C71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da-DK"/>
          </a:p>
        </p:txBody>
      </p:sp>
      <p:sp>
        <p:nvSpPr>
          <p:cNvPr id="3" name="Content Placeholder 2">
            <a:extLst>
              <a:ext uri="{FF2B5EF4-FFF2-40B4-BE49-F238E27FC236}">
                <a16:creationId xmlns:a16="http://schemas.microsoft.com/office/drawing/2014/main" id="{01905FF9-F823-7945-BE28-7E4EECD682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Text Placeholder 3">
            <a:extLst>
              <a:ext uri="{FF2B5EF4-FFF2-40B4-BE49-F238E27FC236}">
                <a16:creationId xmlns:a16="http://schemas.microsoft.com/office/drawing/2014/main" id="{584D9D9F-9313-2744-BA75-671C04884B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968CCA2-6FEB-B148-B6A1-492BB8D38AF4}"/>
              </a:ext>
            </a:extLst>
          </p:cNvPr>
          <p:cNvSpPr>
            <a:spLocks noGrp="1"/>
          </p:cNvSpPr>
          <p:nvPr>
            <p:ph type="dt" sz="half" idx="10"/>
          </p:nvPr>
        </p:nvSpPr>
        <p:spPr>
          <a:xfrm>
            <a:off x="838200" y="6356350"/>
            <a:ext cx="2743200" cy="365125"/>
          </a:xfrm>
          <a:prstGeom prst="rect">
            <a:avLst/>
          </a:prstGeom>
        </p:spPr>
        <p:txBody>
          <a:bodyPr/>
          <a:lstStyle/>
          <a:p>
            <a:fld id="{A7268BEF-2C0A-2F48-BE63-FCB6D63B3862}" type="datetimeFigureOut">
              <a:rPr lang="da-DK" smtClean="0"/>
              <a:t>27-10-2021</a:t>
            </a:fld>
            <a:endParaRPr lang="da-DK"/>
          </a:p>
        </p:txBody>
      </p:sp>
      <p:sp>
        <p:nvSpPr>
          <p:cNvPr id="6" name="Footer Placeholder 5">
            <a:extLst>
              <a:ext uri="{FF2B5EF4-FFF2-40B4-BE49-F238E27FC236}">
                <a16:creationId xmlns:a16="http://schemas.microsoft.com/office/drawing/2014/main" id="{BB508356-6730-844A-893D-60897CF197B3}"/>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7" name="Slide Number Placeholder 6">
            <a:extLst>
              <a:ext uri="{FF2B5EF4-FFF2-40B4-BE49-F238E27FC236}">
                <a16:creationId xmlns:a16="http://schemas.microsoft.com/office/drawing/2014/main" id="{EF0CE384-741C-B14B-B521-74228936886D}"/>
              </a:ext>
            </a:extLst>
          </p:cNvPr>
          <p:cNvSpPr>
            <a:spLocks noGrp="1"/>
          </p:cNvSpPr>
          <p:nvPr>
            <p:ph type="sldNum" sz="quarter" idx="12"/>
          </p:nvPr>
        </p:nvSpPr>
        <p:spPr>
          <a:xfrm>
            <a:off x="8610600" y="6356350"/>
            <a:ext cx="2743200" cy="365125"/>
          </a:xfrm>
          <a:prstGeom prst="rect">
            <a:avLst/>
          </a:prstGeom>
        </p:spPr>
        <p:txBody>
          <a:bodyPr/>
          <a:lstStyle/>
          <a:p>
            <a:fld id="{D6E49CE3-3F15-BA44-95C6-A63E6B5A1084}" type="slidenum">
              <a:rPr lang="da-DK" smtClean="0"/>
              <a:t>‹nr.›</a:t>
            </a:fld>
            <a:endParaRPr lang="da-DK"/>
          </a:p>
        </p:txBody>
      </p:sp>
    </p:spTree>
    <p:extLst>
      <p:ext uri="{BB962C8B-B14F-4D97-AF65-F5344CB8AC3E}">
        <p14:creationId xmlns:p14="http://schemas.microsoft.com/office/powerpoint/2010/main" val="32152224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D64B6-EECD-4D49-BC95-10E83981A9C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da-DK"/>
          </a:p>
        </p:txBody>
      </p:sp>
      <p:sp>
        <p:nvSpPr>
          <p:cNvPr id="3" name="Picture Placeholder 2">
            <a:extLst>
              <a:ext uri="{FF2B5EF4-FFF2-40B4-BE49-F238E27FC236}">
                <a16:creationId xmlns:a16="http://schemas.microsoft.com/office/drawing/2014/main" id="{BA353E6B-E576-8B4B-8A37-96AC0DFBBA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a:extLst>
              <a:ext uri="{FF2B5EF4-FFF2-40B4-BE49-F238E27FC236}">
                <a16:creationId xmlns:a16="http://schemas.microsoft.com/office/drawing/2014/main" id="{0DCD49C7-8D2E-B142-9BAB-9367B69993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30DB24A-C999-0C4C-9D06-81850D9765C3}"/>
              </a:ext>
            </a:extLst>
          </p:cNvPr>
          <p:cNvSpPr>
            <a:spLocks noGrp="1"/>
          </p:cNvSpPr>
          <p:nvPr>
            <p:ph type="dt" sz="half" idx="10"/>
          </p:nvPr>
        </p:nvSpPr>
        <p:spPr>
          <a:xfrm>
            <a:off x="838200" y="6356350"/>
            <a:ext cx="2743200" cy="365125"/>
          </a:xfrm>
          <a:prstGeom prst="rect">
            <a:avLst/>
          </a:prstGeom>
        </p:spPr>
        <p:txBody>
          <a:bodyPr/>
          <a:lstStyle/>
          <a:p>
            <a:fld id="{A7268BEF-2C0A-2F48-BE63-FCB6D63B3862}" type="datetimeFigureOut">
              <a:rPr lang="da-DK" smtClean="0"/>
              <a:t>27-10-2021</a:t>
            </a:fld>
            <a:endParaRPr lang="da-DK"/>
          </a:p>
        </p:txBody>
      </p:sp>
      <p:sp>
        <p:nvSpPr>
          <p:cNvPr id="6" name="Footer Placeholder 5">
            <a:extLst>
              <a:ext uri="{FF2B5EF4-FFF2-40B4-BE49-F238E27FC236}">
                <a16:creationId xmlns:a16="http://schemas.microsoft.com/office/drawing/2014/main" id="{BF1CAFAC-0A3B-9644-922B-9D449CC0ADA3}"/>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7" name="Slide Number Placeholder 6">
            <a:extLst>
              <a:ext uri="{FF2B5EF4-FFF2-40B4-BE49-F238E27FC236}">
                <a16:creationId xmlns:a16="http://schemas.microsoft.com/office/drawing/2014/main" id="{1F7B6626-8A06-B64B-A9A9-B2C491AE2B91}"/>
              </a:ext>
            </a:extLst>
          </p:cNvPr>
          <p:cNvSpPr>
            <a:spLocks noGrp="1"/>
          </p:cNvSpPr>
          <p:nvPr>
            <p:ph type="sldNum" sz="quarter" idx="12"/>
          </p:nvPr>
        </p:nvSpPr>
        <p:spPr>
          <a:xfrm>
            <a:off x="8610600" y="6356350"/>
            <a:ext cx="2743200" cy="365125"/>
          </a:xfrm>
          <a:prstGeom prst="rect">
            <a:avLst/>
          </a:prstGeom>
        </p:spPr>
        <p:txBody>
          <a:bodyPr/>
          <a:lstStyle/>
          <a:p>
            <a:fld id="{D6E49CE3-3F15-BA44-95C6-A63E6B5A1084}" type="slidenum">
              <a:rPr lang="da-DK" smtClean="0"/>
              <a:t>‹nr.›</a:t>
            </a:fld>
            <a:endParaRPr lang="da-DK"/>
          </a:p>
        </p:txBody>
      </p:sp>
    </p:spTree>
    <p:extLst>
      <p:ext uri="{BB962C8B-B14F-4D97-AF65-F5344CB8AC3E}">
        <p14:creationId xmlns:p14="http://schemas.microsoft.com/office/powerpoint/2010/main" val="42673325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C30ED-DDF8-2F4C-BF4A-4717628F454D}"/>
              </a:ext>
            </a:extLst>
          </p:cNvPr>
          <p:cNvSpPr>
            <a:spLocks noGrp="1"/>
          </p:cNvSpPr>
          <p:nvPr>
            <p:ph type="title"/>
          </p:nvPr>
        </p:nvSpPr>
        <p:spPr/>
        <p:txBody>
          <a:bodyPr/>
          <a:lstStyle/>
          <a:p>
            <a:r>
              <a:rPr lang="en-GB"/>
              <a:t>Click to edit Master title style</a:t>
            </a:r>
            <a:endParaRPr lang="da-DK"/>
          </a:p>
        </p:txBody>
      </p:sp>
      <p:sp>
        <p:nvSpPr>
          <p:cNvPr id="3" name="Vertical Text Placeholder 2">
            <a:extLst>
              <a:ext uri="{FF2B5EF4-FFF2-40B4-BE49-F238E27FC236}">
                <a16:creationId xmlns:a16="http://schemas.microsoft.com/office/drawing/2014/main" id="{097B7641-E54A-F04D-ACBA-F863EFBF0EC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Date Placeholder 3">
            <a:extLst>
              <a:ext uri="{FF2B5EF4-FFF2-40B4-BE49-F238E27FC236}">
                <a16:creationId xmlns:a16="http://schemas.microsoft.com/office/drawing/2014/main" id="{95AF6EA6-D2BF-1E4B-B828-10F4DBC8EEEB}"/>
              </a:ext>
            </a:extLst>
          </p:cNvPr>
          <p:cNvSpPr>
            <a:spLocks noGrp="1"/>
          </p:cNvSpPr>
          <p:nvPr>
            <p:ph type="dt" sz="half" idx="10"/>
          </p:nvPr>
        </p:nvSpPr>
        <p:spPr>
          <a:xfrm>
            <a:off x="838200" y="6356350"/>
            <a:ext cx="2743200" cy="365125"/>
          </a:xfrm>
          <a:prstGeom prst="rect">
            <a:avLst/>
          </a:prstGeom>
        </p:spPr>
        <p:txBody>
          <a:bodyPr/>
          <a:lstStyle/>
          <a:p>
            <a:fld id="{A7268BEF-2C0A-2F48-BE63-FCB6D63B3862}" type="datetimeFigureOut">
              <a:rPr lang="da-DK" smtClean="0"/>
              <a:t>27-10-2021</a:t>
            </a:fld>
            <a:endParaRPr lang="da-DK"/>
          </a:p>
        </p:txBody>
      </p:sp>
      <p:sp>
        <p:nvSpPr>
          <p:cNvPr id="5" name="Footer Placeholder 4">
            <a:extLst>
              <a:ext uri="{FF2B5EF4-FFF2-40B4-BE49-F238E27FC236}">
                <a16:creationId xmlns:a16="http://schemas.microsoft.com/office/drawing/2014/main" id="{FFC8CF82-E95B-8945-926C-AF77E6D70709}"/>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Slide Number Placeholder 5">
            <a:extLst>
              <a:ext uri="{FF2B5EF4-FFF2-40B4-BE49-F238E27FC236}">
                <a16:creationId xmlns:a16="http://schemas.microsoft.com/office/drawing/2014/main" id="{B4F559B7-7DE4-B64D-BAED-C4192C8CCDA8}"/>
              </a:ext>
            </a:extLst>
          </p:cNvPr>
          <p:cNvSpPr>
            <a:spLocks noGrp="1"/>
          </p:cNvSpPr>
          <p:nvPr>
            <p:ph type="sldNum" sz="quarter" idx="12"/>
          </p:nvPr>
        </p:nvSpPr>
        <p:spPr>
          <a:xfrm>
            <a:off x="8610600" y="6356350"/>
            <a:ext cx="2743200" cy="365125"/>
          </a:xfrm>
          <a:prstGeom prst="rect">
            <a:avLst/>
          </a:prstGeom>
        </p:spPr>
        <p:txBody>
          <a:bodyPr/>
          <a:lstStyle/>
          <a:p>
            <a:fld id="{D6E49CE3-3F15-BA44-95C6-A63E6B5A1084}" type="slidenum">
              <a:rPr lang="da-DK" smtClean="0"/>
              <a:t>‹nr.›</a:t>
            </a:fld>
            <a:endParaRPr lang="da-DK"/>
          </a:p>
        </p:txBody>
      </p:sp>
    </p:spTree>
    <p:extLst>
      <p:ext uri="{BB962C8B-B14F-4D97-AF65-F5344CB8AC3E}">
        <p14:creationId xmlns:p14="http://schemas.microsoft.com/office/powerpoint/2010/main" val="7171112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5B0F24-9DEF-E941-86C4-19FF9A9BF27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da-DK"/>
          </a:p>
        </p:txBody>
      </p:sp>
      <p:sp>
        <p:nvSpPr>
          <p:cNvPr id="3" name="Vertical Text Placeholder 2">
            <a:extLst>
              <a:ext uri="{FF2B5EF4-FFF2-40B4-BE49-F238E27FC236}">
                <a16:creationId xmlns:a16="http://schemas.microsoft.com/office/drawing/2014/main" id="{930CEC55-E9D8-4147-A593-E53602936BD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Date Placeholder 3">
            <a:extLst>
              <a:ext uri="{FF2B5EF4-FFF2-40B4-BE49-F238E27FC236}">
                <a16:creationId xmlns:a16="http://schemas.microsoft.com/office/drawing/2014/main" id="{CD58959D-6811-124F-B52D-1A010927F681}"/>
              </a:ext>
            </a:extLst>
          </p:cNvPr>
          <p:cNvSpPr>
            <a:spLocks noGrp="1"/>
          </p:cNvSpPr>
          <p:nvPr>
            <p:ph type="dt" sz="half" idx="10"/>
          </p:nvPr>
        </p:nvSpPr>
        <p:spPr>
          <a:xfrm>
            <a:off x="838200" y="6356350"/>
            <a:ext cx="2743200" cy="365125"/>
          </a:xfrm>
          <a:prstGeom prst="rect">
            <a:avLst/>
          </a:prstGeom>
        </p:spPr>
        <p:txBody>
          <a:bodyPr/>
          <a:lstStyle/>
          <a:p>
            <a:fld id="{A7268BEF-2C0A-2F48-BE63-FCB6D63B3862}" type="datetimeFigureOut">
              <a:rPr lang="da-DK" smtClean="0"/>
              <a:t>27-10-2021</a:t>
            </a:fld>
            <a:endParaRPr lang="da-DK"/>
          </a:p>
        </p:txBody>
      </p:sp>
      <p:sp>
        <p:nvSpPr>
          <p:cNvPr id="5" name="Footer Placeholder 4">
            <a:extLst>
              <a:ext uri="{FF2B5EF4-FFF2-40B4-BE49-F238E27FC236}">
                <a16:creationId xmlns:a16="http://schemas.microsoft.com/office/drawing/2014/main" id="{561DE514-9AFB-9B46-AE5F-37E2C134D34D}"/>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Slide Number Placeholder 5">
            <a:extLst>
              <a:ext uri="{FF2B5EF4-FFF2-40B4-BE49-F238E27FC236}">
                <a16:creationId xmlns:a16="http://schemas.microsoft.com/office/drawing/2014/main" id="{BF16E6D3-9832-EF40-A514-50A1A315127B}"/>
              </a:ext>
            </a:extLst>
          </p:cNvPr>
          <p:cNvSpPr>
            <a:spLocks noGrp="1"/>
          </p:cNvSpPr>
          <p:nvPr>
            <p:ph type="sldNum" sz="quarter" idx="12"/>
          </p:nvPr>
        </p:nvSpPr>
        <p:spPr>
          <a:xfrm>
            <a:off x="8610600" y="6356350"/>
            <a:ext cx="2743200" cy="365125"/>
          </a:xfrm>
          <a:prstGeom prst="rect">
            <a:avLst/>
          </a:prstGeom>
        </p:spPr>
        <p:txBody>
          <a:bodyPr/>
          <a:lstStyle/>
          <a:p>
            <a:fld id="{D6E49CE3-3F15-BA44-95C6-A63E6B5A1084}" type="slidenum">
              <a:rPr lang="da-DK" smtClean="0"/>
              <a:t>‹nr.›</a:t>
            </a:fld>
            <a:endParaRPr lang="da-DK"/>
          </a:p>
        </p:txBody>
      </p:sp>
    </p:spTree>
    <p:extLst>
      <p:ext uri="{BB962C8B-B14F-4D97-AF65-F5344CB8AC3E}">
        <p14:creationId xmlns:p14="http://schemas.microsoft.com/office/powerpoint/2010/main" val="4063797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FC45DC-BF0B-4BFE-B831-87F229AC601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9882E574-C868-4469-8286-85EE2ECB7EE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EC32580E-5F25-4EA2-B5FC-8100044B70CB}"/>
              </a:ext>
            </a:extLst>
          </p:cNvPr>
          <p:cNvSpPr>
            <a:spLocks noGrp="1"/>
          </p:cNvSpPr>
          <p:nvPr>
            <p:ph type="dt" sz="half" idx="10"/>
          </p:nvPr>
        </p:nvSpPr>
        <p:spPr>
          <a:xfrm>
            <a:off x="838200" y="6356350"/>
            <a:ext cx="2743200" cy="365125"/>
          </a:xfrm>
          <a:prstGeom prst="rect">
            <a:avLst/>
          </a:prstGeom>
        </p:spPr>
        <p:txBody>
          <a:bodyPr/>
          <a:lstStyle/>
          <a:p>
            <a:fld id="{FF4BF1CB-F32C-4350-946F-4615A935467E}" type="datetimeFigureOut">
              <a:rPr lang="da-DK" smtClean="0"/>
              <a:t>27-10-2021</a:t>
            </a:fld>
            <a:endParaRPr lang="da-DK"/>
          </a:p>
        </p:txBody>
      </p:sp>
      <p:sp>
        <p:nvSpPr>
          <p:cNvPr id="5" name="Pladsholder til sidefod 4">
            <a:extLst>
              <a:ext uri="{FF2B5EF4-FFF2-40B4-BE49-F238E27FC236}">
                <a16:creationId xmlns:a16="http://schemas.microsoft.com/office/drawing/2014/main" id="{F06EC9AE-BD54-4A34-8379-AD9C61516AF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3B0F60C-8CE2-46E5-82BF-E58FED058F0E}"/>
              </a:ext>
            </a:extLst>
          </p:cNvPr>
          <p:cNvSpPr>
            <a:spLocks noGrp="1"/>
          </p:cNvSpPr>
          <p:nvPr>
            <p:ph type="sldNum" sz="quarter" idx="12"/>
          </p:nvPr>
        </p:nvSpPr>
        <p:spPr/>
        <p:txBody>
          <a:bodyPr/>
          <a:lstStyle/>
          <a:p>
            <a:fld id="{40E183B7-EAF5-4DC6-8DBA-F459EACD78AE}" type="slidenum">
              <a:rPr lang="da-DK" smtClean="0"/>
              <a:t>‹nr.›</a:t>
            </a:fld>
            <a:endParaRPr lang="da-DK"/>
          </a:p>
        </p:txBody>
      </p:sp>
    </p:spTree>
    <p:extLst>
      <p:ext uri="{BB962C8B-B14F-4D97-AF65-F5344CB8AC3E}">
        <p14:creationId xmlns:p14="http://schemas.microsoft.com/office/powerpoint/2010/main" val="5252714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40A42E-9AD0-4048-9436-E0FE27B5805B}"/>
              </a:ext>
            </a:extLst>
          </p:cNvPr>
          <p:cNvSpPr>
            <a:spLocks noGrp="1"/>
          </p:cNvSpPr>
          <p:nvPr>
            <p:ph type="title"/>
          </p:nvPr>
        </p:nvSpPr>
        <p:spPr>
          <a:xfrm>
            <a:off x="3855721" y="665014"/>
            <a:ext cx="4972396" cy="839903"/>
          </a:xfrm>
          <a:prstGeom prst="rect">
            <a:avLst/>
          </a:prstGeom>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D09ED834-0416-4F14-930E-8508BC0D22DE}"/>
              </a:ext>
            </a:extLst>
          </p:cNvPr>
          <p:cNvSpPr>
            <a:spLocks noGrp="1"/>
          </p:cNvSpPr>
          <p:nvPr>
            <p:ph idx="1"/>
          </p:nvPr>
        </p:nvSpPr>
        <p:spPr>
          <a:xfrm>
            <a:off x="2568633" y="1761487"/>
            <a:ext cx="7257012" cy="4007032"/>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450DF53-C497-40A2-9951-88FACCEAC140}"/>
              </a:ext>
            </a:extLst>
          </p:cNvPr>
          <p:cNvSpPr>
            <a:spLocks noGrp="1"/>
          </p:cNvSpPr>
          <p:nvPr>
            <p:ph type="dt" sz="half" idx="10"/>
          </p:nvPr>
        </p:nvSpPr>
        <p:spPr>
          <a:xfrm>
            <a:off x="838200" y="6356350"/>
            <a:ext cx="2743200" cy="365125"/>
          </a:xfrm>
          <a:prstGeom prst="rect">
            <a:avLst/>
          </a:prstGeom>
        </p:spPr>
        <p:txBody>
          <a:bodyPr/>
          <a:lstStyle/>
          <a:p>
            <a:fld id="{FF4BF1CB-F32C-4350-946F-4615A935467E}" type="datetimeFigureOut">
              <a:rPr lang="da-DK" smtClean="0"/>
              <a:t>27-10-2021</a:t>
            </a:fld>
            <a:endParaRPr lang="da-DK"/>
          </a:p>
        </p:txBody>
      </p:sp>
      <p:sp>
        <p:nvSpPr>
          <p:cNvPr id="5" name="Pladsholder til sidefod 4">
            <a:extLst>
              <a:ext uri="{FF2B5EF4-FFF2-40B4-BE49-F238E27FC236}">
                <a16:creationId xmlns:a16="http://schemas.microsoft.com/office/drawing/2014/main" id="{12F1515A-6E85-4C4D-8568-289DCCBD4B0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FB97408C-EE6C-4631-8AAF-4170DB6D63EA}"/>
              </a:ext>
            </a:extLst>
          </p:cNvPr>
          <p:cNvSpPr>
            <a:spLocks noGrp="1"/>
          </p:cNvSpPr>
          <p:nvPr>
            <p:ph type="sldNum" sz="quarter" idx="12"/>
          </p:nvPr>
        </p:nvSpPr>
        <p:spPr/>
        <p:txBody>
          <a:bodyPr/>
          <a:lstStyle/>
          <a:p>
            <a:fld id="{40E183B7-EAF5-4DC6-8DBA-F459EACD78AE}" type="slidenum">
              <a:rPr lang="da-DK" smtClean="0"/>
              <a:t>‹nr.›</a:t>
            </a:fld>
            <a:endParaRPr lang="da-DK"/>
          </a:p>
        </p:txBody>
      </p:sp>
    </p:spTree>
    <p:extLst>
      <p:ext uri="{BB962C8B-B14F-4D97-AF65-F5344CB8AC3E}">
        <p14:creationId xmlns:p14="http://schemas.microsoft.com/office/powerpoint/2010/main" val="23760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FBE4B-92AB-FF45-AFFF-55E8D3BF2CCB}"/>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Text Placeholder 2">
            <a:extLst>
              <a:ext uri="{FF2B5EF4-FFF2-40B4-BE49-F238E27FC236}">
                <a16:creationId xmlns:a16="http://schemas.microsoft.com/office/drawing/2014/main" id="{4EFDCCCF-916E-E34A-BB7E-DB1DD3F5BA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a:extLst>
              <a:ext uri="{FF2B5EF4-FFF2-40B4-BE49-F238E27FC236}">
                <a16:creationId xmlns:a16="http://schemas.microsoft.com/office/drawing/2014/main" id="{292FA3FC-FAF9-8344-AF5E-F85D8CD7AAF1}"/>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Text Placeholder 4">
            <a:extLst>
              <a:ext uri="{FF2B5EF4-FFF2-40B4-BE49-F238E27FC236}">
                <a16:creationId xmlns:a16="http://schemas.microsoft.com/office/drawing/2014/main" id="{DB313E26-7D59-8241-B90D-4F519E0D90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Content Placeholder 5">
            <a:extLst>
              <a:ext uri="{FF2B5EF4-FFF2-40B4-BE49-F238E27FC236}">
                <a16:creationId xmlns:a16="http://schemas.microsoft.com/office/drawing/2014/main" id="{E1FA4246-1BCA-A94A-B467-C0D31F7027B4}"/>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Date Placeholder 6">
            <a:extLst>
              <a:ext uri="{FF2B5EF4-FFF2-40B4-BE49-F238E27FC236}">
                <a16:creationId xmlns:a16="http://schemas.microsoft.com/office/drawing/2014/main" id="{533A5324-46E2-764D-AC66-53FA1098DA58}"/>
              </a:ext>
            </a:extLst>
          </p:cNvPr>
          <p:cNvSpPr>
            <a:spLocks noGrp="1"/>
          </p:cNvSpPr>
          <p:nvPr>
            <p:ph type="dt" sz="half" idx="10"/>
          </p:nvPr>
        </p:nvSpPr>
        <p:spPr>
          <a:xfrm>
            <a:off x="838200" y="6356350"/>
            <a:ext cx="2743200" cy="365125"/>
          </a:xfrm>
          <a:prstGeom prst="rect">
            <a:avLst/>
          </a:prstGeom>
        </p:spPr>
        <p:txBody>
          <a:bodyPr/>
          <a:lstStyle/>
          <a:p>
            <a:fld id="{A7268BEF-2C0A-2F48-BE63-FCB6D63B3862}" type="datetimeFigureOut">
              <a:rPr lang="da-DK" smtClean="0"/>
              <a:t>27-10-2021</a:t>
            </a:fld>
            <a:endParaRPr lang="da-DK"/>
          </a:p>
        </p:txBody>
      </p:sp>
      <p:sp>
        <p:nvSpPr>
          <p:cNvPr id="8" name="Footer Placeholder 7">
            <a:extLst>
              <a:ext uri="{FF2B5EF4-FFF2-40B4-BE49-F238E27FC236}">
                <a16:creationId xmlns:a16="http://schemas.microsoft.com/office/drawing/2014/main" id="{F1662743-1403-3F4F-A11E-4E980668E2D9}"/>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9" name="Slide Number Placeholder 8">
            <a:extLst>
              <a:ext uri="{FF2B5EF4-FFF2-40B4-BE49-F238E27FC236}">
                <a16:creationId xmlns:a16="http://schemas.microsoft.com/office/drawing/2014/main" id="{83CA271B-EA60-444D-8B7B-659FC385A742}"/>
              </a:ext>
            </a:extLst>
          </p:cNvPr>
          <p:cNvSpPr>
            <a:spLocks noGrp="1"/>
          </p:cNvSpPr>
          <p:nvPr>
            <p:ph type="sldNum" sz="quarter" idx="12"/>
          </p:nvPr>
        </p:nvSpPr>
        <p:spPr>
          <a:xfrm>
            <a:off x="8610600" y="6356350"/>
            <a:ext cx="2743200" cy="365125"/>
          </a:xfrm>
          <a:prstGeom prst="rect">
            <a:avLst/>
          </a:prstGeom>
        </p:spPr>
        <p:txBody>
          <a:bodyPr/>
          <a:lstStyle/>
          <a:p>
            <a:fld id="{D6E49CE3-3F15-BA44-95C6-A63E6B5A1084}" type="slidenum">
              <a:rPr lang="da-DK" smtClean="0"/>
              <a:t>‹nr.›</a:t>
            </a:fld>
            <a:endParaRPr lang="da-DK"/>
          </a:p>
        </p:txBody>
      </p:sp>
    </p:spTree>
    <p:extLst>
      <p:ext uri="{BB962C8B-B14F-4D97-AF65-F5344CB8AC3E}">
        <p14:creationId xmlns:p14="http://schemas.microsoft.com/office/powerpoint/2010/main" val="25976610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1A7E8F-71E3-4F31-8271-0378DDCC3E3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9FE3F32F-95E0-49C5-B075-6C8E90DB630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19B7F458-27AC-4FFC-B1E8-9AA3C5D9D2B2}"/>
              </a:ext>
            </a:extLst>
          </p:cNvPr>
          <p:cNvSpPr>
            <a:spLocks noGrp="1"/>
          </p:cNvSpPr>
          <p:nvPr>
            <p:ph type="dt" sz="half" idx="10"/>
          </p:nvPr>
        </p:nvSpPr>
        <p:spPr>
          <a:xfrm>
            <a:off x="838200" y="6356350"/>
            <a:ext cx="2743200" cy="365125"/>
          </a:xfrm>
          <a:prstGeom prst="rect">
            <a:avLst/>
          </a:prstGeom>
        </p:spPr>
        <p:txBody>
          <a:bodyPr/>
          <a:lstStyle/>
          <a:p>
            <a:fld id="{FF4BF1CB-F32C-4350-946F-4615A935467E}" type="datetimeFigureOut">
              <a:rPr lang="da-DK" smtClean="0"/>
              <a:t>27-10-2021</a:t>
            </a:fld>
            <a:endParaRPr lang="da-DK"/>
          </a:p>
        </p:txBody>
      </p:sp>
      <p:sp>
        <p:nvSpPr>
          <p:cNvPr id="5" name="Pladsholder til sidefod 4">
            <a:extLst>
              <a:ext uri="{FF2B5EF4-FFF2-40B4-BE49-F238E27FC236}">
                <a16:creationId xmlns:a16="http://schemas.microsoft.com/office/drawing/2014/main" id="{38519F33-C4FA-4801-8AD3-0D40833A789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E9E992E-1AA3-4BB7-975D-767ECA45A86E}"/>
              </a:ext>
            </a:extLst>
          </p:cNvPr>
          <p:cNvSpPr>
            <a:spLocks noGrp="1"/>
          </p:cNvSpPr>
          <p:nvPr>
            <p:ph type="sldNum" sz="quarter" idx="12"/>
          </p:nvPr>
        </p:nvSpPr>
        <p:spPr/>
        <p:txBody>
          <a:bodyPr/>
          <a:lstStyle/>
          <a:p>
            <a:fld id="{40E183B7-EAF5-4DC6-8DBA-F459EACD78AE}" type="slidenum">
              <a:rPr lang="da-DK" smtClean="0"/>
              <a:t>‹nr.›</a:t>
            </a:fld>
            <a:endParaRPr lang="da-DK"/>
          </a:p>
        </p:txBody>
      </p:sp>
    </p:spTree>
    <p:extLst>
      <p:ext uri="{BB962C8B-B14F-4D97-AF65-F5344CB8AC3E}">
        <p14:creationId xmlns:p14="http://schemas.microsoft.com/office/powerpoint/2010/main" val="18013419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D7D25D-AE90-400D-8E6F-AAAA3C9883BA}"/>
              </a:ext>
            </a:extLst>
          </p:cNvPr>
          <p:cNvSpPr>
            <a:spLocks noGrp="1"/>
          </p:cNvSpPr>
          <p:nvPr>
            <p:ph type="title"/>
          </p:nvPr>
        </p:nvSpPr>
        <p:spPr>
          <a:xfrm>
            <a:off x="3855721" y="665014"/>
            <a:ext cx="4972396" cy="839903"/>
          </a:xfrm>
          <a:prstGeom prst="rect">
            <a:avLst/>
          </a:prstGeom>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EDBD32B0-D283-40AC-85AB-8CEA6BEA9C47}"/>
              </a:ext>
            </a:extLst>
          </p:cNvPr>
          <p:cNvSpPr>
            <a:spLocks noGrp="1"/>
          </p:cNvSpPr>
          <p:nvPr>
            <p:ph sz="half" idx="1"/>
          </p:nvPr>
        </p:nvSpPr>
        <p:spPr>
          <a:xfrm>
            <a:off x="838200" y="1825625"/>
            <a:ext cx="5181600" cy="4351338"/>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4F977BB3-6066-4E5D-AE57-9824AD5A5104}"/>
              </a:ext>
            </a:extLst>
          </p:cNvPr>
          <p:cNvSpPr>
            <a:spLocks noGrp="1"/>
          </p:cNvSpPr>
          <p:nvPr>
            <p:ph sz="half" idx="2"/>
          </p:nvPr>
        </p:nvSpPr>
        <p:spPr>
          <a:xfrm>
            <a:off x="6172200" y="1825625"/>
            <a:ext cx="5181600" cy="4351338"/>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2CD61721-0FB2-45BB-A172-C50E079CAEA2}"/>
              </a:ext>
            </a:extLst>
          </p:cNvPr>
          <p:cNvSpPr>
            <a:spLocks noGrp="1"/>
          </p:cNvSpPr>
          <p:nvPr>
            <p:ph type="dt" sz="half" idx="10"/>
          </p:nvPr>
        </p:nvSpPr>
        <p:spPr>
          <a:xfrm>
            <a:off x="838200" y="6356350"/>
            <a:ext cx="2743200" cy="365125"/>
          </a:xfrm>
          <a:prstGeom prst="rect">
            <a:avLst/>
          </a:prstGeom>
        </p:spPr>
        <p:txBody>
          <a:bodyPr/>
          <a:lstStyle/>
          <a:p>
            <a:fld id="{FF4BF1CB-F32C-4350-946F-4615A935467E}" type="datetimeFigureOut">
              <a:rPr lang="da-DK" smtClean="0"/>
              <a:t>27-10-2021</a:t>
            </a:fld>
            <a:endParaRPr lang="da-DK"/>
          </a:p>
        </p:txBody>
      </p:sp>
      <p:sp>
        <p:nvSpPr>
          <p:cNvPr id="6" name="Pladsholder til sidefod 5">
            <a:extLst>
              <a:ext uri="{FF2B5EF4-FFF2-40B4-BE49-F238E27FC236}">
                <a16:creationId xmlns:a16="http://schemas.microsoft.com/office/drawing/2014/main" id="{FC6611A6-3412-40C7-B945-F71A2F816DA9}"/>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CCFD6F26-F5C2-45C9-9090-E0727A7649BE}"/>
              </a:ext>
            </a:extLst>
          </p:cNvPr>
          <p:cNvSpPr>
            <a:spLocks noGrp="1"/>
          </p:cNvSpPr>
          <p:nvPr>
            <p:ph type="sldNum" sz="quarter" idx="12"/>
          </p:nvPr>
        </p:nvSpPr>
        <p:spPr/>
        <p:txBody>
          <a:bodyPr/>
          <a:lstStyle/>
          <a:p>
            <a:fld id="{40E183B7-EAF5-4DC6-8DBA-F459EACD78AE}" type="slidenum">
              <a:rPr lang="da-DK" smtClean="0"/>
              <a:t>‹nr.›</a:t>
            </a:fld>
            <a:endParaRPr lang="da-DK"/>
          </a:p>
        </p:txBody>
      </p:sp>
    </p:spTree>
    <p:extLst>
      <p:ext uri="{BB962C8B-B14F-4D97-AF65-F5344CB8AC3E}">
        <p14:creationId xmlns:p14="http://schemas.microsoft.com/office/powerpoint/2010/main" val="17303816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5A9C58-D4D7-4E92-B79B-4FFA2F9FF4F4}"/>
              </a:ext>
            </a:extLst>
          </p:cNvPr>
          <p:cNvSpPr>
            <a:spLocks noGrp="1"/>
          </p:cNvSpPr>
          <p:nvPr>
            <p:ph type="title"/>
          </p:nvPr>
        </p:nvSpPr>
        <p:spPr>
          <a:xfrm>
            <a:off x="839788" y="365125"/>
            <a:ext cx="10515600" cy="1325563"/>
          </a:xfrm>
          <a:prstGeom prst="rect">
            <a:avLst/>
          </a:prstGeo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BF329302-AD07-44D5-9E5E-1BF69442FFF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11F73EDA-B5D4-4F2C-89BC-6763AFF916CD}"/>
              </a:ext>
            </a:extLst>
          </p:cNvPr>
          <p:cNvSpPr>
            <a:spLocks noGrp="1"/>
          </p:cNvSpPr>
          <p:nvPr>
            <p:ph sz="half" idx="2"/>
          </p:nvPr>
        </p:nvSpPr>
        <p:spPr>
          <a:xfrm>
            <a:off x="839788" y="2505075"/>
            <a:ext cx="5157787" cy="3684588"/>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E89BB81B-08C6-4ECD-8FD0-70874367A48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3C712CB7-9FA1-479E-9647-90D6167DE1DA}"/>
              </a:ext>
            </a:extLst>
          </p:cNvPr>
          <p:cNvSpPr>
            <a:spLocks noGrp="1"/>
          </p:cNvSpPr>
          <p:nvPr>
            <p:ph sz="quarter" idx="4"/>
          </p:nvPr>
        </p:nvSpPr>
        <p:spPr>
          <a:xfrm>
            <a:off x="6172200" y="2505075"/>
            <a:ext cx="5183188" cy="3684588"/>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0D27D286-F452-47E3-8085-D49C44A56C20}"/>
              </a:ext>
            </a:extLst>
          </p:cNvPr>
          <p:cNvSpPr>
            <a:spLocks noGrp="1"/>
          </p:cNvSpPr>
          <p:nvPr>
            <p:ph type="dt" sz="half" idx="10"/>
          </p:nvPr>
        </p:nvSpPr>
        <p:spPr>
          <a:xfrm>
            <a:off x="838200" y="6356350"/>
            <a:ext cx="2743200" cy="365125"/>
          </a:xfrm>
          <a:prstGeom prst="rect">
            <a:avLst/>
          </a:prstGeom>
        </p:spPr>
        <p:txBody>
          <a:bodyPr/>
          <a:lstStyle/>
          <a:p>
            <a:fld id="{FF4BF1CB-F32C-4350-946F-4615A935467E}" type="datetimeFigureOut">
              <a:rPr lang="da-DK" smtClean="0"/>
              <a:t>27-10-2021</a:t>
            </a:fld>
            <a:endParaRPr lang="da-DK"/>
          </a:p>
        </p:txBody>
      </p:sp>
      <p:sp>
        <p:nvSpPr>
          <p:cNvPr id="8" name="Pladsholder til sidefod 7">
            <a:extLst>
              <a:ext uri="{FF2B5EF4-FFF2-40B4-BE49-F238E27FC236}">
                <a16:creationId xmlns:a16="http://schemas.microsoft.com/office/drawing/2014/main" id="{4508A5FD-91BE-4FFB-85A1-74592698DACD}"/>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BF11393E-3822-4305-8C49-C7C0C85E6605}"/>
              </a:ext>
            </a:extLst>
          </p:cNvPr>
          <p:cNvSpPr>
            <a:spLocks noGrp="1"/>
          </p:cNvSpPr>
          <p:nvPr>
            <p:ph type="sldNum" sz="quarter" idx="12"/>
          </p:nvPr>
        </p:nvSpPr>
        <p:spPr/>
        <p:txBody>
          <a:bodyPr/>
          <a:lstStyle/>
          <a:p>
            <a:fld id="{40E183B7-EAF5-4DC6-8DBA-F459EACD78AE}" type="slidenum">
              <a:rPr lang="da-DK" smtClean="0"/>
              <a:t>‹nr.›</a:t>
            </a:fld>
            <a:endParaRPr lang="da-DK"/>
          </a:p>
        </p:txBody>
      </p:sp>
    </p:spTree>
    <p:extLst>
      <p:ext uri="{BB962C8B-B14F-4D97-AF65-F5344CB8AC3E}">
        <p14:creationId xmlns:p14="http://schemas.microsoft.com/office/powerpoint/2010/main" val="18453854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EB99EC-0FA3-4EC6-81D0-F458D7E9029E}"/>
              </a:ext>
            </a:extLst>
          </p:cNvPr>
          <p:cNvSpPr>
            <a:spLocks noGrp="1"/>
          </p:cNvSpPr>
          <p:nvPr>
            <p:ph type="title"/>
          </p:nvPr>
        </p:nvSpPr>
        <p:spPr>
          <a:xfrm>
            <a:off x="3855721" y="665014"/>
            <a:ext cx="4972396" cy="839903"/>
          </a:xfrm>
          <a:prstGeom prst="rect">
            <a:avLst/>
          </a:prstGeom>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C3BB6FCB-8E1C-4113-8CE0-A56EAFDEFAB3}"/>
              </a:ext>
            </a:extLst>
          </p:cNvPr>
          <p:cNvSpPr>
            <a:spLocks noGrp="1"/>
          </p:cNvSpPr>
          <p:nvPr>
            <p:ph type="dt" sz="half" idx="10"/>
          </p:nvPr>
        </p:nvSpPr>
        <p:spPr>
          <a:xfrm>
            <a:off x="838200" y="6356350"/>
            <a:ext cx="2743200" cy="365125"/>
          </a:xfrm>
          <a:prstGeom prst="rect">
            <a:avLst/>
          </a:prstGeom>
        </p:spPr>
        <p:txBody>
          <a:bodyPr/>
          <a:lstStyle/>
          <a:p>
            <a:fld id="{FF4BF1CB-F32C-4350-946F-4615A935467E}" type="datetimeFigureOut">
              <a:rPr lang="da-DK" smtClean="0"/>
              <a:t>27-10-2021</a:t>
            </a:fld>
            <a:endParaRPr lang="da-DK"/>
          </a:p>
        </p:txBody>
      </p:sp>
      <p:sp>
        <p:nvSpPr>
          <p:cNvPr id="4" name="Pladsholder til sidefod 3">
            <a:extLst>
              <a:ext uri="{FF2B5EF4-FFF2-40B4-BE49-F238E27FC236}">
                <a16:creationId xmlns:a16="http://schemas.microsoft.com/office/drawing/2014/main" id="{9FB2C732-8D21-4B00-B52F-2C59696AFF53}"/>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7886BF8C-A873-4221-A663-9E96A00BBD4B}"/>
              </a:ext>
            </a:extLst>
          </p:cNvPr>
          <p:cNvSpPr>
            <a:spLocks noGrp="1"/>
          </p:cNvSpPr>
          <p:nvPr>
            <p:ph type="sldNum" sz="quarter" idx="12"/>
          </p:nvPr>
        </p:nvSpPr>
        <p:spPr/>
        <p:txBody>
          <a:bodyPr/>
          <a:lstStyle/>
          <a:p>
            <a:fld id="{40E183B7-EAF5-4DC6-8DBA-F459EACD78AE}" type="slidenum">
              <a:rPr lang="da-DK" smtClean="0"/>
              <a:t>‹nr.›</a:t>
            </a:fld>
            <a:endParaRPr lang="da-DK"/>
          </a:p>
        </p:txBody>
      </p:sp>
    </p:spTree>
    <p:extLst>
      <p:ext uri="{BB962C8B-B14F-4D97-AF65-F5344CB8AC3E}">
        <p14:creationId xmlns:p14="http://schemas.microsoft.com/office/powerpoint/2010/main" val="38893745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735B85D1-748C-4839-9830-183DFC3EB212}"/>
              </a:ext>
            </a:extLst>
          </p:cNvPr>
          <p:cNvSpPr>
            <a:spLocks noGrp="1"/>
          </p:cNvSpPr>
          <p:nvPr>
            <p:ph type="dt" sz="half" idx="10"/>
          </p:nvPr>
        </p:nvSpPr>
        <p:spPr>
          <a:xfrm>
            <a:off x="838200" y="6356350"/>
            <a:ext cx="2743200" cy="365125"/>
          </a:xfrm>
          <a:prstGeom prst="rect">
            <a:avLst/>
          </a:prstGeom>
        </p:spPr>
        <p:txBody>
          <a:bodyPr/>
          <a:lstStyle/>
          <a:p>
            <a:fld id="{FF4BF1CB-F32C-4350-946F-4615A935467E}" type="datetimeFigureOut">
              <a:rPr lang="da-DK" smtClean="0"/>
              <a:t>27-10-2021</a:t>
            </a:fld>
            <a:endParaRPr lang="da-DK"/>
          </a:p>
        </p:txBody>
      </p:sp>
      <p:sp>
        <p:nvSpPr>
          <p:cNvPr id="3" name="Pladsholder til sidefod 2">
            <a:extLst>
              <a:ext uri="{FF2B5EF4-FFF2-40B4-BE49-F238E27FC236}">
                <a16:creationId xmlns:a16="http://schemas.microsoft.com/office/drawing/2014/main" id="{7EE25E23-9CB8-438D-BE1F-4BB35F8B7A64}"/>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FAAECADD-71D2-45E6-A360-07D9AB84EA1A}"/>
              </a:ext>
            </a:extLst>
          </p:cNvPr>
          <p:cNvSpPr>
            <a:spLocks noGrp="1"/>
          </p:cNvSpPr>
          <p:nvPr>
            <p:ph type="sldNum" sz="quarter" idx="12"/>
          </p:nvPr>
        </p:nvSpPr>
        <p:spPr/>
        <p:txBody>
          <a:bodyPr/>
          <a:lstStyle/>
          <a:p>
            <a:fld id="{40E183B7-EAF5-4DC6-8DBA-F459EACD78AE}" type="slidenum">
              <a:rPr lang="da-DK" smtClean="0"/>
              <a:t>‹nr.›</a:t>
            </a:fld>
            <a:endParaRPr lang="da-DK"/>
          </a:p>
        </p:txBody>
      </p:sp>
    </p:spTree>
    <p:extLst>
      <p:ext uri="{BB962C8B-B14F-4D97-AF65-F5344CB8AC3E}">
        <p14:creationId xmlns:p14="http://schemas.microsoft.com/office/powerpoint/2010/main" val="7921470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9C8674-E442-4D6F-85DB-5237FDCE0FA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079950EE-ECE6-477A-B304-31A85D1C690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21BDF5D9-EE0F-4DD0-8DB1-AF9E5DC9541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8A0EFCBC-D9F6-4F7B-9DC9-CEAF81D566C2}"/>
              </a:ext>
            </a:extLst>
          </p:cNvPr>
          <p:cNvSpPr>
            <a:spLocks noGrp="1"/>
          </p:cNvSpPr>
          <p:nvPr>
            <p:ph type="dt" sz="half" idx="10"/>
          </p:nvPr>
        </p:nvSpPr>
        <p:spPr>
          <a:xfrm>
            <a:off x="838200" y="6356350"/>
            <a:ext cx="2743200" cy="365125"/>
          </a:xfrm>
          <a:prstGeom prst="rect">
            <a:avLst/>
          </a:prstGeom>
        </p:spPr>
        <p:txBody>
          <a:bodyPr/>
          <a:lstStyle/>
          <a:p>
            <a:fld id="{FF4BF1CB-F32C-4350-946F-4615A935467E}" type="datetimeFigureOut">
              <a:rPr lang="da-DK" smtClean="0"/>
              <a:t>27-10-2021</a:t>
            </a:fld>
            <a:endParaRPr lang="da-DK"/>
          </a:p>
        </p:txBody>
      </p:sp>
      <p:sp>
        <p:nvSpPr>
          <p:cNvPr id="6" name="Pladsholder til sidefod 5">
            <a:extLst>
              <a:ext uri="{FF2B5EF4-FFF2-40B4-BE49-F238E27FC236}">
                <a16:creationId xmlns:a16="http://schemas.microsoft.com/office/drawing/2014/main" id="{3B066989-B75B-4C79-BDC6-1F8A0C4AF890}"/>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CCEF8645-356F-4381-BEC9-107D0AA1D0FB}"/>
              </a:ext>
            </a:extLst>
          </p:cNvPr>
          <p:cNvSpPr>
            <a:spLocks noGrp="1"/>
          </p:cNvSpPr>
          <p:nvPr>
            <p:ph type="sldNum" sz="quarter" idx="12"/>
          </p:nvPr>
        </p:nvSpPr>
        <p:spPr/>
        <p:txBody>
          <a:bodyPr/>
          <a:lstStyle/>
          <a:p>
            <a:fld id="{40E183B7-EAF5-4DC6-8DBA-F459EACD78AE}" type="slidenum">
              <a:rPr lang="da-DK" smtClean="0"/>
              <a:t>‹nr.›</a:t>
            </a:fld>
            <a:endParaRPr lang="da-DK"/>
          </a:p>
        </p:txBody>
      </p:sp>
    </p:spTree>
    <p:extLst>
      <p:ext uri="{BB962C8B-B14F-4D97-AF65-F5344CB8AC3E}">
        <p14:creationId xmlns:p14="http://schemas.microsoft.com/office/powerpoint/2010/main" val="32123200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D7B3DD-5CE7-40D7-8804-EF8DE479A0B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97167971-7306-47F8-8A9E-70C9C7D82DE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8311F963-CD51-458D-9525-55F79EBACF9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D12ABD74-215C-4685-97FE-AA3331E7EFE1}"/>
              </a:ext>
            </a:extLst>
          </p:cNvPr>
          <p:cNvSpPr>
            <a:spLocks noGrp="1"/>
          </p:cNvSpPr>
          <p:nvPr>
            <p:ph type="dt" sz="half" idx="10"/>
          </p:nvPr>
        </p:nvSpPr>
        <p:spPr>
          <a:xfrm>
            <a:off x="838200" y="6356350"/>
            <a:ext cx="2743200" cy="365125"/>
          </a:xfrm>
          <a:prstGeom prst="rect">
            <a:avLst/>
          </a:prstGeom>
        </p:spPr>
        <p:txBody>
          <a:bodyPr/>
          <a:lstStyle/>
          <a:p>
            <a:fld id="{FF4BF1CB-F32C-4350-946F-4615A935467E}" type="datetimeFigureOut">
              <a:rPr lang="da-DK" smtClean="0"/>
              <a:t>27-10-2021</a:t>
            </a:fld>
            <a:endParaRPr lang="da-DK"/>
          </a:p>
        </p:txBody>
      </p:sp>
      <p:sp>
        <p:nvSpPr>
          <p:cNvPr id="6" name="Pladsholder til sidefod 5">
            <a:extLst>
              <a:ext uri="{FF2B5EF4-FFF2-40B4-BE49-F238E27FC236}">
                <a16:creationId xmlns:a16="http://schemas.microsoft.com/office/drawing/2014/main" id="{0F4D0D0B-86A5-4775-8D70-0B9ED1865030}"/>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37F31342-7896-4720-B38A-2E993638AA46}"/>
              </a:ext>
            </a:extLst>
          </p:cNvPr>
          <p:cNvSpPr>
            <a:spLocks noGrp="1"/>
          </p:cNvSpPr>
          <p:nvPr>
            <p:ph type="sldNum" sz="quarter" idx="12"/>
          </p:nvPr>
        </p:nvSpPr>
        <p:spPr/>
        <p:txBody>
          <a:bodyPr/>
          <a:lstStyle/>
          <a:p>
            <a:fld id="{40E183B7-EAF5-4DC6-8DBA-F459EACD78AE}" type="slidenum">
              <a:rPr lang="da-DK" smtClean="0"/>
              <a:t>‹nr.›</a:t>
            </a:fld>
            <a:endParaRPr lang="da-DK"/>
          </a:p>
        </p:txBody>
      </p:sp>
    </p:spTree>
    <p:extLst>
      <p:ext uri="{BB962C8B-B14F-4D97-AF65-F5344CB8AC3E}">
        <p14:creationId xmlns:p14="http://schemas.microsoft.com/office/powerpoint/2010/main" val="12511226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B74335-40BD-4E8B-9A0D-0BEB6D77D90E}"/>
              </a:ext>
            </a:extLst>
          </p:cNvPr>
          <p:cNvSpPr>
            <a:spLocks noGrp="1"/>
          </p:cNvSpPr>
          <p:nvPr>
            <p:ph type="title"/>
          </p:nvPr>
        </p:nvSpPr>
        <p:spPr>
          <a:xfrm>
            <a:off x="3855721" y="665014"/>
            <a:ext cx="4972396" cy="839903"/>
          </a:xfrm>
          <a:prstGeom prst="rect">
            <a:avLst/>
          </a:prstGeom>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E907E1AB-B94F-4358-A952-8EDF657A5FE9}"/>
              </a:ext>
            </a:extLst>
          </p:cNvPr>
          <p:cNvSpPr>
            <a:spLocks noGrp="1"/>
          </p:cNvSpPr>
          <p:nvPr>
            <p:ph type="body" orient="vert" idx="1"/>
          </p:nvPr>
        </p:nvSpPr>
        <p:spPr>
          <a:xfrm>
            <a:off x="2568633" y="1761487"/>
            <a:ext cx="7257012" cy="4007032"/>
          </a:xfrm>
          <a:prstGeom prst="rect">
            <a:avLst/>
          </a:prstGeo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114FB23-E377-48B8-9F41-2A6B9763CD62}"/>
              </a:ext>
            </a:extLst>
          </p:cNvPr>
          <p:cNvSpPr>
            <a:spLocks noGrp="1"/>
          </p:cNvSpPr>
          <p:nvPr>
            <p:ph type="dt" sz="half" idx="10"/>
          </p:nvPr>
        </p:nvSpPr>
        <p:spPr>
          <a:xfrm>
            <a:off x="838200" y="6356350"/>
            <a:ext cx="2743200" cy="365125"/>
          </a:xfrm>
          <a:prstGeom prst="rect">
            <a:avLst/>
          </a:prstGeom>
        </p:spPr>
        <p:txBody>
          <a:bodyPr/>
          <a:lstStyle/>
          <a:p>
            <a:fld id="{FF4BF1CB-F32C-4350-946F-4615A935467E}" type="datetimeFigureOut">
              <a:rPr lang="da-DK" smtClean="0"/>
              <a:t>27-10-2021</a:t>
            </a:fld>
            <a:endParaRPr lang="da-DK"/>
          </a:p>
        </p:txBody>
      </p:sp>
      <p:sp>
        <p:nvSpPr>
          <p:cNvPr id="5" name="Pladsholder til sidefod 4">
            <a:extLst>
              <a:ext uri="{FF2B5EF4-FFF2-40B4-BE49-F238E27FC236}">
                <a16:creationId xmlns:a16="http://schemas.microsoft.com/office/drawing/2014/main" id="{D7588F26-A580-40E1-A4CC-B73A95F83A9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728E63D-0743-4B8A-9DC1-34CB15A3B6D3}"/>
              </a:ext>
            </a:extLst>
          </p:cNvPr>
          <p:cNvSpPr>
            <a:spLocks noGrp="1"/>
          </p:cNvSpPr>
          <p:nvPr>
            <p:ph type="sldNum" sz="quarter" idx="12"/>
          </p:nvPr>
        </p:nvSpPr>
        <p:spPr/>
        <p:txBody>
          <a:bodyPr/>
          <a:lstStyle/>
          <a:p>
            <a:fld id="{40E183B7-EAF5-4DC6-8DBA-F459EACD78AE}" type="slidenum">
              <a:rPr lang="da-DK" smtClean="0"/>
              <a:t>‹nr.›</a:t>
            </a:fld>
            <a:endParaRPr lang="da-DK"/>
          </a:p>
        </p:txBody>
      </p:sp>
    </p:spTree>
    <p:extLst>
      <p:ext uri="{BB962C8B-B14F-4D97-AF65-F5344CB8AC3E}">
        <p14:creationId xmlns:p14="http://schemas.microsoft.com/office/powerpoint/2010/main" val="16603227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1FF53373-31F7-47BD-B268-DE70470D4415}"/>
              </a:ext>
            </a:extLst>
          </p:cNvPr>
          <p:cNvSpPr>
            <a:spLocks noGrp="1"/>
          </p:cNvSpPr>
          <p:nvPr>
            <p:ph type="title" orient="vert"/>
          </p:nvPr>
        </p:nvSpPr>
        <p:spPr>
          <a:xfrm>
            <a:off x="8724900" y="365125"/>
            <a:ext cx="2628900" cy="5811838"/>
          </a:xfrm>
          <a:prstGeom prst="rect">
            <a:avLst/>
          </a:prstGeo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71E2DA29-3892-4077-A355-ED02057C822C}"/>
              </a:ext>
            </a:extLst>
          </p:cNvPr>
          <p:cNvSpPr>
            <a:spLocks noGrp="1"/>
          </p:cNvSpPr>
          <p:nvPr>
            <p:ph type="body" orient="vert" idx="1"/>
          </p:nvPr>
        </p:nvSpPr>
        <p:spPr>
          <a:xfrm>
            <a:off x="838200" y="365125"/>
            <a:ext cx="7734300" cy="5811838"/>
          </a:xfrm>
          <a:prstGeom prst="rect">
            <a:avLst/>
          </a:prstGeo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4A3F83E-B2C2-46C0-AF15-949F2C20CFCC}"/>
              </a:ext>
            </a:extLst>
          </p:cNvPr>
          <p:cNvSpPr>
            <a:spLocks noGrp="1"/>
          </p:cNvSpPr>
          <p:nvPr>
            <p:ph type="dt" sz="half" idx="10"/>
          </p:nvPr>
        </p:nvSpPr>
        <p:spPr>
          <a:xfrm>
            <a:off x="838200" y="6356350"/>
            <a:ext cx="2743200" cy="365125"/>
          </a:xfrm>
          <a:prstGeom prst="rect">
            <a:avLst/>
          </a:prstGeom>
        </p:spPr>
        <p:txBody>
          <a:bodyPr/>
          <a:lstStyle/>
          <a:p>
            <a:fld id="{FF4BF1CB-F32C-4350-946F-4615A935467E}" type="datetimeFigureOut">
              <a:rPr lang="da-DK" smtClean="0"/>
              <a:t>27-10-2021</a:t>
            </a:fld>
            <a:endParaRPr lang="da-DK"/>
          </a:p>
        </p:txBody>
      </p:sp>
      <p:sp>
        <p:nvSpPr>
          <p:cNvPr id="5" name="Pladsholder til sidefod 4">
            <a:extLst>
              <a:ext uri="{FF2B5EF4-FFF2-40B4-BE49-F238E27FC236}">
                <a16:creationId xmlns:a16="http://schemas.microsoft.com/office/drawing/2014/main" id="{D3A3726A-A0EE-4F26-820C-6C3045F31E2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CD99092-E551-433D-A2F3-64DD876FFD1C}"/>
              </a:ext>
            </a:extLst>
          </p:cNvPr>
          <p:cNvSpPr>
            <a:spLocks noGrp="1"/>
          </p:cNvSpPr>
          <p:nvPr>
            <p:ph type="sldNum" sz="quarter" idx="12"/>
          </p:nvPr>
        </p:nvSpPr>
        <p:spPr/>
        <p:txBody>
          <a:bodyPr/>
          <a:lstStyle/>
          <a:p>
            <a:fld id="{40E183B7-EAF5-4DC6-8DBA-F459EACD78AE}" type="slidenum">
              <a:rPr lang="da-DK" smtClean="0"/>
              <a:t>‹nr.›</a:t>
            </a:fld>
            <a:endParaRPr lang="da-DK"/>
          </a:p>
        </p:txBody>
      </p:sp>
    </p:spTree>
    <p:extLst>
      <p:ext uri="{BB962C8B-B14F-4D97-AF65-F5344CB8AC3E}">
        <p14:creationId xmlns:p14="http://schemas.microsoft.com/office/powerpoint/2010/main" val="12154028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5"/>
            <a:ext cx="10363200" cy="1470025"/>
          </a:xfrm>
        </p:spPr>
        <p:txBody>
          <a:bodyPr/>
          <a:lstStyle/>
          <a:p>
            <a:r>
              <a:rPr lang="da-DK"/>
              <a:t>Klik for at redigere i master</a:t>
            </a:r>
          </a:p>
        </p:txBody>
      </p:sp>
      <p:sp>
        <p:nvSpPr>
          <p:cNvPr id="3" name="U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i master</a:t>
            </a:r>
          </a:p>
        </p:txBody>
      </p:sp>
      <p:sp>
        <p:nvSpPr>
          <p:cNvPr id="4" name="Pladsholder til dato 3"/>
          <p:cNvSpPr>
            <a:spLocks noGrp="1"/>
          </p:cNvSpPr>
          <p:nvPr>
            <p:ph type="dt" sz="half" idx="10"/>
          </p:nvPr>
        </p:nvSpPr>
        <p:spPr/>
        <p:txBody>
          <a:bodyPr/>
          <a:lstStyle/>
          <a:p>
            <a:fld id="{219445E0-C355-4FE8-8BD3-681EB668A2D3}" type="datetimeFigureOut">
              <a:rPr lang="da-DK" smtClean="0"/>
              <a:t>27-10-2021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05D5C6BA-EA68-41FA-A1F1-7510EA276BAA}" type="slidenum">
              <a:rPr lang="da-DK" smtClean="0"/>
              <a:t>‹nr.›</a:t>
            </a:fld>
            <a:endParaRPr lang="da-DK"/>
          </a:p>
        </p:txBody>
      </p:sp>
    </p:spTree>
    <p:extLst>
      <p:ext uri="{BB962C8B-B14F-4D97-AF65-F5344CB8AC3E}">
        <p14:creationId xmlns:p14="http://schemas.microsoft.com/office/powerpoint/2010/main" val="246906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30C98-3C00-1A45-912F-2246952A62EA}"/>
              </a:ext>
            </a:extLst>
          </p:cNvPr>
          <p:cNvSpPr>
            <a:spLocks noGrp="1"/>
          </p:cNvSpPr>
          <p:nvPr>
            <p:ph type="title"/>
          </p:nvPr>
        </p:nvSpPr>
        <p:spPr/>
        <p:txBody>
          <a:bodyPr/>
          <a:lstStyle/>
          <a:p>
            <a:r>
              <a:rPr lang="da-DK"/>
              <a:t>Klik for at redigere titeltypografien i masteren</a:t>
            </a:r>
          </a:p>
        </p:txBody>
      </p:sp>
      <p:sp>
        <p:nvSpPr>
          <p:cNvPr id="3" name="Date Placeholder 2">
            <a:extLst>
              <a:ext uri="{FF2B5EF4-FFF2-40B4-BE49-F238E27FC236}">
                <a16:creationId xmlns:a16="http://schemas.microsoft.com/office/drawing/2014/main" id="{77990608-0D5D-5C46-8F07-43D7483950AA}"/>
              </a:ext>
            </a:extLst>
          </p:cNvPr>
          <p:cNvSpPr>
            <a:spLocks noGrp="1"/>
          </p:cNvSpPr>
          <p:nvPr>
            <p:ph type="dt" sz="half" idx="10"/>
          </p:nvPr>
        </p:nvSpPr>
        <p:spPr>
          <a:xfrm>
            <a:off x="838200" y="6356350"/>
            <a:ext cx="2743200" cy="365125"/>
          </a:xfrm>
          <a:prstGeom prst="rect">
            <a:avLst/>
          </a:prstGeom>
        </p:spPr>
        <p:txBody>
          <a:bodyPr/>
          <a:lstStyle/>
          <a:p>
            <a:fld id="{A7268BEF-2C0A-2F48-BE63-FCB6D63B3862}" type="datetimeFigureOut">
              <a:rPr lang="da-DK" smtClean="0"/>
              <a:t>27-10-2021</a:t>
            </a:fld>
            <a:endParaRPr lang="da-DK"/>
          </a:p>
        </p:txBody>
      </p:sp>
      <p:sp>
        <p:nvSpPr>
          <p:cNvPr id="4" name="Footer Placeholder 3">
            <a:extLst>
              <a:ext uri="{FF2B5EF4-FFF2-40B4-BE49-F238E27FC236}">
                <a16:creationId xmlns:a16="http://schemas.microsoft.com/office/drawing/2014/main" id="{2EDEB6C4-032B-364D-AC96-8A33B957E8B1}"/>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5" name="Slide Number Placeholder 4">
            <a:extLst>
              <a:ext uri="{FF2B5EF4-FFF2-40B4-BE49-F238E27FC236}">
                <a16:creationId xmlns:a16="http://schemas.microsoft.com/office/drawing/2014/main" id="{490993CD-2889-DC4B-8830-97F1A0A36401}"/>
              </a:ext>
            </a:extLst>
          </p:cNvPr>
          <p:cNvSpPr>
            <a:spLocks noGrp="1"/>
          </p:cNvSpPr>
          <p:nvPr>
            <p:ph type="sldNum" sz="quarter" idx="12"/>
          </p:nvPr>
        </p:nvSpPr>
        <p:spPr>
          <a:xfrm>
            <a:off x="8610600" y="6356350"/>
            <a:ext cx="2743200" cy="365125"/>
          </a:xfrm>
          <a:prstGeom prst="rect">
            <a:avLst/>
          </a:prstGeom>
        </p:spPr>
        <p:txBody>
          <a:bodyPr/>
          <a:lstStyle/>
          <a:p>
            <a:fld id="{D6E49CE3-3F15-BA44-95C6-A63E6B5A1084}" type="slidenum">
              <a:rPr lang="da-DK" smtClean="0"/>
              <a:t>‹nr.›</a:t>
            </a:fld>
            <a:endParaRPr lang="da-DK"/>
          </a:p>
        </p:txBody>
      </p:sp>
    </p:spTree>
    <p:extLst>
      <p:ext uri="{BB962C8B-B14F-4D97-AF65-F5344CB8AC3E}">
        <p14:creationId xmlns:p14="http://schemas.microsoft.com/office/powerpoint/2010/main" val="242167204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219445E0-C355-4FE8-8BD3-681EB668A2D3}" type="datetimeFigureOut">
              <a:rPr lang="da-DK" smtClean="0"/>
              <a:t>27-10-2021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05D5C6BA-EA68-41FA-A1F1-7510EA276BAA}" type="slidenum">
              <a:rPr lang="da-DK" smtClean="0"/>
              <a:t>‹nr.›</a:t>
            </a:fld>
            <a:endParaRPr lang="da-DK"/>
          </a:p>
        </p:txBody>
      </p:sp>
    </p:spTree>
    <p:extLst>
      <p:ext uri="{BB962C8B-B14F-4D97-AF65-F5344CB8AC3E}">
        <p14:creationId xmlns:p14="http://schemas.microsoft.com/office/powerpoint/2010/main" val="36613589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963613" y="4406900"/>
            <a:ext cx="10363200" cy="1362075"/>
          </a:xfrm>
        </p:spPr>
        <p:txBody>
          <a:bodyPr anchor="t"/>
          <a:lstStyle>
            <a:lvl1pPr algn="l">
              <a:defRPr sz="4000" b="1" cap="all"/>
            </a:lvl1pPr>
          </a:lstStyle>
          <a:p>
            <a:r>
              <a:rPr lang="da-DK"/>
              <a:t>Klik for at redigere i master</a:t>
            </a:r>
          </a:p>
        </p:txBody>
      </p:sp>
      <p:sp>
        <p:nvSpPr>
          <p:cNvPr id="3" name="Pladsholder til tekst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i master</a:t>
            </a:r>
          </a:p>
        </p:txBody>
      </p:sp>
      <p:sp>
        <p:nvSpPr>
          <p:cNvPr id="4" name="Pladsholder til dato 3"/>
          <p:cNvSpPr>
            <a:spLocks noGrp="1"/>
          </p:cNvSpPr>
          <p:nvPr>
            <p:ph type="dt" sz="half" idx="10"/>
          </p:nvPr>
        </p:nvSpPr>
        <p:spPr/>
        <p:txBody>
          <a:bodyPr/>
          <a:lstStyle/>
          <a:p>
            <a:fld id="{219445E0-C355-4FE8-8BD3-681EB668A2D3}" type="datetimeFigureOut">
              <a:rPr lang="da-DK" smtClean="0"/>
              <a:t>27-10-2021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05D5C6BA-EA68-41FA-A1F1-7510EA276BAA}" type="slidenum">
              <a:rPr lang="da-DK" smtClean="0"/>
              <a:t>‹nr.›</a:t>
            </a:fld>
            <a:endParaRPr lang="da-DK"/>
          </a:p>
        </p:txBody>
      </p:sp>
    </p:spTree>
    <p:extLst>
      <p:ext uri="{BB962C8B-B14F-4D97-AF65-F5344CB8AC3E}">
        <p14:creationId xmlns:p14="http://schemas.microsoft.com/office/powerpoint/2010/main" val="309477348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219445E0-C355-4FE8-8BD3-681EB668A2D3}" type="datetimeFigureOut">
              <a:rPr lang="da-DK" smtClean="0"/>
              <a:t>27-10-2021</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05D5C6BA-EA68-41FA-A1F1-7510EA276BAA}" type="slidenum">
              <a:rPr lang="da-DK" smtClean="0"/>
              <a:t>‹nr.›</a:t>
            </a:fld>
            <a:endParaRPr lang="da-DK"/>
          </a:p>
        </p:txBody>
      </p:sp>
    </p:spTree>
    <p:extLst>
      <p:ext uri="{BB962C8B-B14F-4D97-AF65-F5344CB8AC3E}">
        <p14:creationId xmlns:p14="http://schemas.microsoft.com/office/powerpoint/2010/main" val="28310326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a:t>Klik for at redigere i master</a:t>
            </a:r>
          </a:p>
        </p:txBody>
      </p:sp>
      <p:sp>
        <p:nvSpPr>
          <p:cNvPr id="3" name="Pladsholder til tekst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219445E0-C355-4FE8-8BD3-681EB668A2D3}" type="datetimeFigureOut">
              <a:rPr lang="da-DK" smtClean="0"/>
              <a:t>27-10-2021</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05D5C6BA-EA68-41FA-A1F1-7510EA276BAA}" type="slidenum">
              <a:rPr lang="da-DK" smtClean="0"/>
              <a:t>‹nr.›</a:t>
            </a:fld>
            <a:endParaRPr lang="da-DK"/>
          </a:p>
        </p:txBody>
      </p:sp>
    </p:spTree>
    <p:extLst>
      <p:ext uri="{BB962C8B-B14F-4D97-AF65-F5344CB8AC3E}">
        <p14:creationId xmlns:p14="http://schemas.microsoft.com/office/powerpoint/2010/main" val="372380235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219445E0-C355-4FE8-8BD3-681EB668A2D3}" type="datetimeFigureOut">
              <a:rPr lang="da-DK" smtClean="0"/>
              <a:t>27-10-2021</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05D5C6BA-EA68-41FA-A1F1-7510EA276BAA}" type="slidenum">
              <a:rPr lang="da-DK" smtClean="0"/>
              <a:t>‹nr.›</a:t>
            </a:fld>
            <a:endParaRPr lang="da-DK"/>
          </a:p>
        </p:txBody>
      </p:sp>
    </p:spTree>
    <p:extLst>
      <p:ext uri="{BB962C8B-B14F-4D97-AF65-F5344CB8AC3E}">
        <p14:creationId xmlns:p14="http://schemas.microsoft.com/office/powerpoint/2010/main" val="185847480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219445E0-C355-4FE8-8BD3-681EB668A2D3}" type="datetimeFigureOut">
              <a:rPr lang="da-DK" smtClean="0"/>
              <a:t>27-10-2021</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05D5C6BA-EA68-41FA-A1F1-7510EA276BAA}" type="slidenum">
              <a:rPr lang="da-DK" smtClean="0"/>
              <a:t>‹nr.›</a:t>
            </a:fld>
            <a:endParaRPr lang="da-DK"/>
          </a:p>
        </p:txBody>
      </p:sp>
    </p:spTree>
    <p:extLst>
      <p:ext uri="{BB962C8B-B14F-4D97-AF65-F5344CB8AC3E}">
        <p14:creationId xmlns:p14="http://schemas.microsoft.com/office/powerpoint/2010/main" val="30815960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09600" y="273050"/>
            <a:ext cx="4011613" cy="1162050"/>
          </a:xfrm>
        </p:spPr>
        <p:txBody>
          <a:bodyPr anchor="b"/>
          <a:lstStyle>
            <a:lvl1pPr algn="l">
              <a:defRPr sz="2000" b="1"/>
            </a:lvl1pPr>
          </a:lstStyle>
          <a:p>
            <a:r>
              <a:rPr lang="da-DK"/>
              <a:t>Klik for at redigere i master</a:t>
            </a:r>
          </a:p>
        </p:txBody>
      </p:sp>
      <p:sp>
        <p:nvSpPr>
          <p:cNvPr id="3" name="Pladsholder til indhold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Pladsholder til dato 4"/>
          <p:cNvSpPr>
            <a:spLocks noGrp="1"/>
          </p:cNvSpPr>
          <p:nvPr>
            <p:ph type="dt" sz="half" idx="10"/>
          </p:nvPr>
        </p:nvSpPr>
        <p:spPr/>
        <p:txBody>
          <a:bodyPr/>
          <a:lstStyle/>
          <a:p>
            <a:fld id="{219445E0-C355-4FE8-8BD3-681EB668A2D3}" type="datetimeFigureOut">
              <a:rPr lang="da-DK" smtClean="0"/>
              <a:t>27-10-2021</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05D5C6BA-EA68-41FA-A1F1-7510EA276BAA}" type="slidenum">
              <a:rPr lang="da-DK" smtClean="0"/>
              <a:t>‹nr.›</a:t>
            </a:fld>
            <a:endParaRPr lang="da-DK"/>
          </a:p>
        </p:txBody>
      </p:sp>
    </p:spTree>
    <p:extLst>
      <p:ext uri="{BB962C8B-B14F-4D97-AF65-F5344CB8AC3E}">
        <p14:creationId xmlns:p14="http://schemas.microsoft.com/office/powerpoint/2010/main" val="203690102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2389188" y="4800600"/>
            <a:ext cx="7315200" cy="566738"/>
          </a:xfrm>
        </p:spPr>
        <p:txBody>
          <a:bodyPr anchor="b"/>
          <a:lstStyle>
            <a:lvl1pPr algn="l">
              <a:defRPr sz="2000" b="1"/>
            </a:lvl1pPr>
          </a:lstStyle>
          <a:p>
            <a:r>
              <a:rPr lang="da-DK"/>
              <a:t>Klik for at redigere i master</a:t>
            </a:r>
          </a:p>
        </p:txBody>
      </p:sp>
      <p:sp>
        <p:nvSpPr>
          <p:cNvPr id="3" name="Pladsholder til billede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Pladsholder til dato 4"/>
          <p:cNvSpPr>
            <a:spLocks noGrp="1"/>
          </p:cNvSpPr>
          <p:nvPr>
            <p:ph type="dt" sz="half" idx="10"/>
          </p:nvPr>
        </p:nvSpPr>
        <p:spPr/>
        <p:txBody>
          <a:bodyPr/>
          <a:lstStyle/>
          <a:p>
            <a:fld id="{219445E0-C355-4FE8-8BD3-681EB668A2D3}" type="datetimeFigureOut">
              <a:rPr lang="da-DK" smtClean="0"/>
              <a:t>27-10-2021</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05D5C6BA-EA68-41FA-A1F1-7510EA276BAA}" type="slidenum">
              <a:rPr lang="da-DK" smtClean="0"/>
              <a:t>‹nr.›</a:t>
            </a:fld>
            <a:endParaRPr lang="da-DK"/>
          </a:p>
        </p:txBody>
      </p:sp>
    </p:spTree>
    <p:extLst>
      <p:ext uri="{BB962C8B-B14F-4D97-AF65-F5344CB8AC3E}">
        <p14:creationId xmlns:p14="http://schemas.microsoft.com/office/powerpoint/2010/main" val="34030018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219445E0-C355-4FE8-8BD3-681EB668A2D3}" type="datetimeFigureOut">
              <a:rPr lang="da-DK" smtClean="0"/>
              <a:t>27-10-2021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05D5C6BA-EA68-41FA-A1F1-7510EA276BAA}" type="slidenum">
              <a:rPr lang="da-DK" smtClean="0"/>
              <a:t>‹nr.›</a:t>
            </a:fld>
            <a:endParaRPr lang="da-DK"/>
          </a:p>
        </p:txBody>
      </p:sp>
    </p:spTree>
    <p:extLst>
      <p:ext uri="{BB962C8B-B14F-4D97-AF65-F5344CB8AC3E}">
        <p14:creationId xmlns:p14="http://schemas.microsoft.com/office/powerpoint/2010/main" val="134624476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839200" y="274638"/>
            <a:ext cx="2743200" cy="5851525"/>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609600" y="274638"/>
            <a:ext cx="8077200" cy="5851525"/>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219445E0-C355-4FE8-8BD3-681EB668A2D3}" type="datetimeFigureOut">
              <a:rPr lang="da-DK" smtClean="0"/>
              <a:t>27-10-2021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05D5C6BA-EA68-41FA-A1F1-7510EA276BAA}" type="slidenum">
              <a:rPr lang="da-DK" smtClean="0"/>
              <a:t>‹nr.›</a:t>
            </a:fld>
            <a:endParaRPr lang="da-DK"/>
          </a:p>
        </p:txBody>
      </p:sp>
    </p:spTree>
    <p:extLst>
      <p:ext uri="{BB962C8B-B14F-4D97-AF65-F5344CB8AC3E}">
        <p14:creationId xmlns:p14="http://schemas.microsoft.com/office/powerpoint/2010/main" val="954383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A2998C-413C-1C48-A078-917F08F6B431}"/>
              </a:ext>
            </a:extLst>
          </p:cNvPr>
          <p:cNvSpPr>
            <a:spLocks noGrp="1"/>
          </p:cNvSpPr>
          <p:nvPr>
            <p:ph type="dt" sz="half" idx="10"/>
          </p:nvPr>
        </p:nvSpPr>
        <p:spPr>
          <a:xfrm>
            <a:off x="838200" y="6356350"/>
            <a:ext cx="2743200" cy="365125"/>
          </a:xfrm>
          <a:prstGeom prst="rect">
            <a:avLst/>
          </a:prstGeom>
        </p:spPr>
        <p:txBody>
          <a:bodyPr/>
          <a:lstStyle/>
          <a:p>
            <a:fld id="{A7268BEF-2C0A-2F48-BE63-FCB6D63B3862}" type="datetimeFigureOut">
              <a:rPr lang="da-DK" smtClean="0"/>
              <a:t>27-10-2021</a:t>
            </a:fld>
            <a:endParaRPr lang="da-DK"/>
          </a:p>
        </p:txBody>
      </p:sp>
      <p:sp>
        <p:nvSpPr>
          <p:cNvPr id="3" name="Footer Placeholder 2">
            <a:extLst>
              <a:ext uri="{FF2B5EF4-FFF2-40B4-BE49-F238E27FC236}">
                <a16:creationId xmlns:a16="http://schemas.microsoft.com/office/drawing/2014/main" id="{2813392E-17D0-674B-A09C-BDD4DBE9CFC1}"/>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4" name="Slide Number Placeholder 3">
            <a:extLst>
              <a:ext uri="{FF2B5EF4-FFF2-40B4-BE49-F238E27FC236}">
                <a16:creationId xmlns:a16="http://schemas.microsoft.com/office/drawing/2014/main" id="{1202E6A4-D39C-CE43-B8DB-63A9DE20D975}"/>
              </a:ext>
            </a:extLst>
          </p:cNvPr>
          <p:cNvSpPr>
            <a:spLocks noGrp="1"/>
          </p:cNvSpPr>
          <p:nvPr>
            <p:ph type="sldNum" sz="quarter" idx="12"/>
          </p:nvPr>
        </p:nvSpPr>
        <p:spPr>
          <a:xfrm>
            <a:off x="8610600" y="6356350"/>
            <a:ext cx="2743200" cy="365125"/>
          </a:xfrm>
          <a:prstGeom prst="rect">
            <a:avLst/>
          </a:prstGeom>
        </p:spPr>
        <p:txBody>
          <a:bodyPr/>
          <a:lstStyle/>
          <a:p>
            <a:fld id="{D6E49CE3-3F15-BA44-95C6-A63E6B5A1084}" type="slidenum">
              <a:rPr lang="da-DK" smtClean="0"/>
              <a:t>‹nr.›</a:t>
            </a:fld>
            <a:endParaRPr lang="da-DK"/>
          </a:p>
        </p:txBody>
      </p:sp>
    </p:spTree>
    <p:extLst>
      <p:ext uri="{BB962C8B-B14F-4D97-AF65-F5344CB8AC3E}">
        <p14:creationId xmlns:p14="http://schemas.microsoft.com/office/powerpoint/2010/main" val="9595896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20683A-C2F5-4052-8262-87A504078B6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D9F7A350-6AD1-45E2-A35C-038461E5E71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4AA7BAC9-4ACC-4677-9C09-782DA0BA8DBD}"/>
              </a:ext>
            </a:extLst>
          </p:cNvPr>
          <p:cNvSpPr>
            <a:spLocks noGrp="1"/>
          </p:cNvSpPr>
          <p:nvPr>
            <p:ph type="dt" sz="half" idx="10"/>
          </p:nvPr>
        </p:nvSpPr>
        <p:spPr>
          <a:xfrm>
            <a:off x="838200" y="6356350"/>
            <a:ext cx="2743200" cy="365125"/>
          </a:xfrm>
          <a:prstGeom prst="rect">
            <a:avLst/>
          </a:prstGeom>
        </p:spPr>
        <p:txBody>
          <a:bodyPr/>
          <a:lstStyle/>
          <a:p>
            <a:fld id="{49D9D797-48D5-4DA4-A939-6A9934A3EEF5}" type="datetimeFigureOut">
              <a:rPr lang="da-DK" smtClean="0"/>
              <a:t>27-10-2021</a:t>
            </a:fld>
            <a:endParaRPr lang="da-DK"/>
          </a:p>
        </p:txBody>
      </p:sp>
      <p:sp>
        <p:nvSpPr>
          <p:cNvPr id="5" name="Pladsholder til sidefod 4">
            <a:extLst>
              <a:ext uri="{FF2B5EF4-FFF2-40B4-BE49-F238E27FC236}">
                <a16:creationId xmlns:a16="http://schemas.microsoft.com/office/drawing/2014/main" id="{D57DDD7B-A280-4DB3-AF18-7E63FEBFC21E}"/>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Pladsholder til slidenummer 5">
            <a:extLst>
              <a:ext uri="{FF2B5EF4-FFF2-40B4-BE49-F238E27FC236}">
                <a16:creationId xmlns:a16="http://schemas.microsoft.com/office/drawing/2014/main" id="{F4B916A0-CDAD-4BB1-8B33-E65EC9F44767}"/>
              </a:ext>
            </a:extLst>
          </p:cNvPr>
          <p:cNvSpPr>
            <a:spLocks noGrp="1"/>
          </p:cNvSpPr>
          <p:nvPr>
            <p:ph type="sldNum" sz="quarter" idx="12"/>
          </p:nvPr>
        </p:nvSpPr>
        <p:spPr>
          <a:xfrm>
            <a:off x="8610600" y="6356350"/>
            <a:ext cx="2743200" cy="365125"/>
          </a:xfrm>
          <a:prstGeom prst="rect">
            <a:avLst/>
          </a:prstGeom>
        </p:spPr>
        <p:txBody>
          <a:bodyPr/>
          <a:lstStyle/>
          <a:p>
            <a:fld id="{A7A146A7-BA8A-41F7-B799-1595C3E56BC3}" type="slidenum">
              <a:rPr lang="da-DK" smtClean="0"/>
              <a:t>‹nr.›</a:t>
            </a:fld>
            <a:endParaRPr lang="da-DK"/>
          </a:p>
        </p:txBody>
      </p:sp>
    </p:spTree>
    <p:extLst>
      <p:ext uri="{BB962C8B-B14F-4D97-AF65-F5344CB8AC3E}">
        <p14:creationId xmlns:p14="http://schemas.microsoft.com/office/powerpoint/2010/main" val="191459405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4B885C-E880-4E4A-B380-78DE68D1BB0C}"/>
              </a:ext>
            </a:extLst>
          </p:cNvPr>
          <p:cNvSpPr>
            <a:spLocks noGrp="1"/>
          </p:cNvSpPr>
          <p:nvPr>
            <p:ph type="title"/>
          </p:nvPr>
        </p:nvSpPr>
        <p:spPr>
          <a:xfrm>
            <a:off x="838200" y="365125"/>
            <a:ext cx="10515600" cy="1325563"/>
          </a:xfrm>
          <a:prstGeom prst="rect">
            <a:avLst/>
          </a:prstGeom>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A9853397-D46A-4917-B042-0369396E1502}"/>
              </a:ext>
            </a:extLst>
          </p:cNvPr>
          <p:cNvSpPr>
            <a:spLocks noGrp="1"/>
          </p:cNvSpPr>
          <p:nvPr>
            <p:ph idx="1"/>
          </p:nvPr>
        </p:nvSpPr>
        <p:spPr>
          <a:xfrm>
            <a:off x="838200" y="1825625"/>
            <a:ext cx="10515600" cy="4351338"/>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9D073A7-0B52-45F3-8904-F1BB0DE2342B}"/>
              </a:ext>
            </a:extLst>
          </p:cNvPr>
          <p:cNvSpPr>
            <a:spLocks noGrp="1"/>
          </p:cNvSpPr>
          <p:nvPr>
            <p:ph type="dt" sz="half" idx="10"/>
          </p:nvPr>
        </p:nvSpPr>
        <p:spPr>
          <a:xfrm>
            <a:off x="838200" y="6356350"/>
            <a:ext cx="2743200" cy="365125"/>
          </a:xfrm>
          <a:prstGeom prst="rect">
            <a:avLst/>
          </a:prstGeom>
        </p:spPr>
        <p:txBody>
          <a:bodyPr/>
          <a:lstStyle/>
          <a:p>
            <a:fld id="{49D9D797-48D5-4DA4-A939-6A9934A3EEF5}" type="datetimeFigureOut">
              <a:rPr lang="da-DK" smtClean="0"/>
              <a:t>27-10-2021</a:t>
            </a:fld>
            <a:endParaRPr lang="da-DK"/>
          </a:p>
        </p:txBody>
      </p:sp>
      <p:sp>
        <p:nvSpPr>
          <p:cNvPr id="5" name="Pladsholder til sidefod 4">
            <a:extLst>
              <a:ext uri="{FF2B5EF4-FFF2-40B4-BE49-F238E27FC236}">
                <a16:creationId xmlns:a16="http://schemas.microsoft.com/office/drawing/2014/main" id="{BF4CF556-0623-4BFF-A9FF-56EB489D6FA2}"/>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Pladsholder til slidenummer 5">
            <a:extLst>
              <a:ext uri="{FF2B5EF4-FFF2-40B4-BE49-F238E27FC236}">
                <a16:creationId xmlns:a16="http://schemas.microsoft.com/office/drawing/2014/main" id="{4FFFCA2C-0B20-4331-9A4B-26580547F028}"/>
              </a:ext>
            </a:extLst>
          </p:cNvPr>
          <p:cNvSpPr>
            <a:spLocks noGrp="1"/>
          </p:cNvSpPr>
          <p:nvPr>
            <p:ph type="sldNum" sz="quarter" idx="12"/>
          </p:nvPr>
        </p:nvSpPr>
        <p:spPr>
          <a:xfrm>
            <a:off x="8610600" y="6356350"/>
            <a:ext cx="2743200" cy="365125"/>
          </a:xfrm>
          <a:prstGeom prst="rect">
            <a:avLst/>
          </a:prstGeom>
        </p:spPr>
        <p:txBody>
          <a:bodyPr/>
          <a:lstStyle/>
          <a:p>
            <a:fld id="{A7A146A7-BA8A-41F7-B799-1595C3E56BC3}" type="slidenum">
              <a:rPr lang="da-DK" smtClean="0"/>
              <a:t>‹nr.›</a:t>
            </a:fld>
            <a:endParaRPr lang="da-DK"/>
          </a:p>
        </p:txBody>
      </p:sp>
    </p:spTree>
    <p:extLst>
      <p:ext uri="{BB962C8B-B14F-4D97-AF65-F5344CB8AC3E}">
        <p14:creationId xmlns:p14="http://schemas.microsoft.com/office/powerpoint/2010/main" val="297220820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7C7B30-22BA-4173-8061-48102FFF350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939A44FC-BEBF-480A-84BE-4783106F92D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EB0AFBE6-E747-4CE3-BB73-1F3EEF88A636}"/>
              </a:ext>
            </a:extLst>
          </p:cNvPr>
          <p:cNvSpPr>
            <a:spLocks noGrp="1"/>
          </p:cNvSpPr>
          <p:nvPr>
            <p:ph type="dt" sz="half" idx="10"/>
          </p:nvPr>
        </p:nvSpPr>
        <p:spPr>
          <a:xfrm>
            <a:off x="838200" y="6356350"/>
            <a:ext cx="2743200" cy="365125"/>
          </a:xfrm>
          <a:prstGeom prst="rect">
            <a:avLst/>
          </a:prstGeom>
        </p:spPr>
        <p:txBody>
          <a:bodyPr/>
          <a:lstStyle/>
          <a:p>
            <a:fld id="{49D9D797-48D5-4DA4-A939-6A9934A3EEF5}" type="datetimeFigureOut">
              <a:rPr lang="da-DK" smtClean="0"/>
              <a:t>27-10-2021</a:t>
            </a:fld>
            <a:endParaRPr lang="da-DK"/>
          </a:p>
        </p:txBody>
      </p:sp>
      <p:sp>
        <p:nvSpPr>
          <p:cNvPr id="5" name="Pladsholder til sidefod 4">
            <a:extLst>
              <a:ext uri="{FF2B5EF4-FFF2-40B4-BE49-F238E27FC236}">
                <a16:creationId xmlns:a16="http://schemas.microsoft.com/office/drawing/2014/main" id="{0BDC5D9F-FA40-41F5-BBDA-DC643B8FD294}"/>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Pladsholder til slidenummer 5">
            <a:extLst>
              <a:ext uri="{FF2B5EF4-FFF2-40B4-BE49-F238E27FC236}">
                <a16:creationId xmlns:a16="http://schemas.microsoft.com/office/drawing/2014/main" id="{2B53A5BC-DFE5-4DE6-977B-E1FBF9E684B8}"/>
              </a:ext>
            </a:extLst>
          </p:cNvPr>
          <p:cNvSpPr>
            <a:spLocks noGrp="1"/>
          </p:cNvSpPr>
          <p:nvPr>
            <p:ph type="sldNum" sz="quarter" idx="12"/>
          </p:nvPr>
        </p:nvSpPr>
        <p:spPr>
          <a:xfrm>
            <a:off x="8610600" y="6356350"/>
            <a:ext cx="2743200" cy="365125"/>
          </a:xfrm>
          <a:prstGeom prst="rect">
            <a:avLst/>
          </a:prstGeom>
        </p:spPr>
        <p:txBody>
          <a:bodyPr/>
          <a:lstStyle/>
          <a:p>
            <a:fld id="{A7A146A7-BA8A-41F7-B799-1595C3E56BC3}" type="slidenum">
              <a:rPr lang="da-DK" smtClean="0"/>
              <a:t>‹nr.›</a:t>
            </a:fld>
            <a:endParaRPr lang="da-DK"/>
          </a:p>
        </p:txBody>
      </p:sp>
    </p:spTree>
    <p:extLst>
      <p:ext uri="{BB962C8B-B14F-4D97-AF65-F5344CB8AC3E}">
        <p14:creationId xmlns:p14="http://schemas.microsoft.com/office/powerpoint/2010/main" val="209671942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9F5C45-AF95-4879-B818-1648E157DEB5}"/>
              </a:ext>
            </a:extLst>
          </p:cNvPr>
          <p:cNvSpPr>
            <a:spLocks noGrp="1"/>
          </p:cNvSpPr>
          <p:nvPr>
            <p:ph type="title"/>
          </p:nvPr>
        </p:nvSpPr>
        <p:spPr>
          <a:xfrm>
            <a:off x="838200" y="365125"/>
            <a:ext cx="10515600" cy="1325563"/>
          </a:xfrm>
          <a:prstGeom prst="rect">
            <a:avLst/>
          </a:prstGeom>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115B45B5-41D3-4A5C-A0AC-1C0C4FC4FD22}"/>
              </a:ext>
            </a:extLst>
          </p:cNvPr>
          <p:cNvSpPr>
            <a:spLocks noGrp="1"/>
          </p:cNvSpPr>
          <p:nvPr>
            <p:ph sz="half" idx="1"/>
          </p:nvPr>
        </p:nvSpPr>
        <p:spPr>
          <a:xfrm>
            <a:off x="838200" y="1825625"/>
            <a:ext cx="5181600" cy="4351338"/>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AAE458CD-4D16-4271-845B-9CED432E6170}"/>
              </a:ext>
            </a:extLst>
          </p:cNvPr>
          <p:cNvSpPr>
            <a:spLocks noGrp="1"/>
          </p:cNvSpPr>
          <p:nvPr>
            <p:ph sz="half" idx="2"/>
          </p:nvPr>
        </p:nvSpPr>
        <p:spPr>
          <a:xfrm>
            <a:off x="6172200" y="1825625"/>
            <a:ext cx="5181600" cy="4351338"/>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395390CE-F371-4E69-84D6-8A8DADF8911C}"/>
              </a:ext>
            </a:extLst>
          </p:cNvPr>
          <p:cNvSpPr>
            <a:spLocks noGrp="1"/>
          </p:cNvSpPr>
          <p:nvPr>
            <p:ph type="dt" sz="half" idx="10"/>
          </p:nvPr>
        </p:nvSpPr>
        <p:spPr>
          <a:xfrm>
            <a:off x="838200" y="6356350"/>
            <a:ext cx="2743200" cy="365125"/>
          </a:xfrm>
          <a:prstGeom prst="rect">
            <a:avLst/>
          </a:prstGeom>
        </p:spPr>
        <p:txBody>
          <a:bodyPr/>
          <a:lstStyle/>
          <a:p>
            <a:fld id="{49D9D797-48D5-4DA4-A939-6A9934A3EEF5}" type="datetimeFigureOut">
              <a:rPr lang="da-DK" smtClean="0"/>
              <a:t>27-10-2021</a:t>
            </a:fld>
            <a:endParaRPr lang="da-DK"/>
          </a:p>
        </p:txBody>
      </p:sp>
      <p:sp>
        <p:nvSpPr>
          <p:cNvPr id="6" name="Pladsholder til sidefod 5">
            <a:extLst>
              <a:ext uri="{FF2B5EF4-FFF2-40B4-BE49-F238E27FC236}">
                <a16:creationId xmlns:a16="http://schemas.microsoft.com/office/drawing/2014/main" id="{2D57F598-7455-44BA-9D0B-E82563920AAD}"/>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7" name="Pladsholder til slidenummer 6">
            <a:extLst>
              <a:ext uri="{FF2B5EF4-FFF2-40B4-BE49-F238E27FC236}">
                <a16:creationId xmlns:a16="http://schemas.microsoft.com/office/drawing/2014/main" id="{B8C67505-CB6E-45ED-B54F-EB23C71CE620}"/>
              </a:ext>
            </a:extLst>
          </p:cNvPr>
          <p:cNvSpPr>
            <a:spLocks noGrp="1"/>
          </p:cNvSpPr>
          <p:nvPr>
            <p:ph type="sldNum" sz="quarter" idx="12"/>
          </p:nvPr>
        </p:nvSpPr>
        <p:spPr>
          <a:xfrm>
            <a:off x="8610600" y="6356350"/>
            <a:ext cx="2743200" cy="365125"/>
          </a:xfrm>
          <a:prstGeom prst="rect">
            <a:avLst/>
          </a:prstGeom>
        </p:spPr>
        <p:txBody>
          <a:bodyPr/>
          <a:lstStyle/>
          <a:p>
            <a:fld id="{A7A146A7-BA8A-41F7-B799-1595C3E56BC3}" type="slidenum">
              <a:rPr lang="da-DK" smtClean="0"/>
              <a:t>‹nr.›</a:t>
            </a:fld>
            <a:endParaRPr lang="da-DK"/>
          </a:p>
        </p:txBody>
      </p:sp>
    </p:spTree>
    <p:extLst>
      <p:ext uri="{BB962C8B-B14F-4D97-AF65-F5344CB8AC3E}">
        <p14:creationId xmlns:p14="http://schemas.microsoft.com/office/powerpoint/2010/main" val="257795536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ED6A4A-4399-4F06-8C0B-CDEE23138C92}"/>
              </a:ext>
            </a:extLst>
          </p:cNvPr>
          <p:cNvSpPr>
            <a:spLocks noGrp="1"/>
          </p:cNvSpPr>
          <p:nvPr>
            <p:ph type="title"/>
          </p:nvPr>
        </p:nvSpPr>
        <p:spPr>
          <a:xfrm>
            <a:off x="839788" y="365125"/>
            <a:ext cx="10515600" cy="1325563"/>
          </a:xfrm>
          <a:prstGeom prst="rect">
            <a:avLst/>
          </a:prstGeo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C715CE28-F406-4B16-8CF5-88932180E3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F7FA6622-1ED2-4406-A645-6BD4E2F4C2AC}"/>
              </a:ext>
            </a:extLst>
          </p:cNvPr>
          <p:cNvSpPr>
            <a:spLocks noGrp="1"/>
          </p:cNvSpPr>
          <p:nvPr>
            <p:ph sz="half" idx="2"/>
          </p:nvPr>
        </p:nvSpPr>
        <p:spPr>
          <a:xfrm>
            <a:off x="839788" y="2505075"/>
            <a:ext cx="5157787" cy="3684588"/>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4F079E75-9F13-47BA-AA53-F123FFE4A56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7C0BD5CB-6E96-4BFB-9710-58D0307A596F}"/>
              </a:ext>
            </a:extLst>
          </p:cNvPr>
          <p:cNvSpPr>
            <a:spLocks noGrp="1"/>
          </p:cNvSpPr>
          <p:nvPr>
            <p:ph sz="quarter" idx="4"/>
          </p:nvPr>
        </p:nvSpPr>
        <p:spPr>
          <a:xfrm>
            <a:off x="6172200" y="2505075"/>
            <a:ext cx="5183188" cy="3684588"/>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C60E8D22-C1E2-4964-A2D1-53A560729E84}"/>
              </a:ext>
            </a:extLst>
          </p:cNvPr>
          <p:cNvSpPr>
            <a:spLocks noGrp="1"/>
          </p:cNvSpPr>
          <p:nvPr>
            <p:ph type="dt" sz="half" idx="10"/>
          </p:nvPr>
        </p:nvSpPr>
        <p:spPr>
          <a:xfrm>
            <a:off x="838200" y="6356350"/>
            <a:ext cx="2743200" cy="365125"/>
          </a:xfrm>
          <a:prstGeom prst="rect">
            <a:avLst/>
          </a:prstGeom>
        </p:spPr>
        <p:txBody>
          <a:bodyPr/>
          <a:lstStyle/>
          <a:p>
            <a:fld id="{49D9D797-48D5-4DA4-A939-6A9934A3EEF5}" type="datetimeFigureOut">
              <a:rPr lang="da-DK" smtClean="0"/>
              <a:t>27-10-2021</a:t>
            </a:fld>
            <a:endParaRPr lang="da-DK"/>
          </a:p>
        </p:txBody>
      </p:sp>
      <p:sp>
        <p:nvSpPr>
          <p:cNvPr id="8" name="Pladsholder til sidefod 7">
            <a:extLst>
              <a:ext uri="{FF2B5EF4-FFF2-40B4-BE49-F238E27FC236}">
                <a16:creationId xmlns:a16="http://schemas.microsoft.com/office/drawing/2014/main" id="{C87A1BA3-4197-4821-A635-1CC29E32AAB5}"/>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9" name="Pladsholder til slidenummer 8">
            <a:extLst>
              <a:ext uri="{FF2B5EF4-FFF2-40B4-BE49-F238E27FC236}">
                <a16:creationId xmlns:a16="http://schemas.microsoft.com/office/drawing/2014/main" id="{3ED3D3D9-5655-40BC-A237-2586115F8EBA}"/>
              </a:ext>
            </a:extLst>
          </p:cNvPr>
          <p:cNvSpPr>
            <a:spLocks noGrp="1"/>
          </p:cNvSpPr>
          <p:nvPr>
            <p:ph type="sldNum" sz="quarter" idx="12"/>
          </p:nvPr>
        </p:nvSpPr>
        <p:spPr>
          <a:xfrm>
            <a:off x="8610600" y="6356350"/>
            <a:ext cx="2743200" cy="365125"/>
          </a:xfrm>
          <a:prstGeom prst="rect">
            <a:avLst/>
          </a:prstGeom>
        </p:spPr>
        <p:txBody>
          <a:bodyPr/>
          <a:lstStyle/>
          <a:p>
            <a:fld id="{A7A146A7-BA8A-41F7-B799-1595C3E56BC3}" type="slidenum">
              <a:rPr lang="da-DK" smtClean="0"/>
              <a:t>‹nr.›</a:t>
            </a:fld>
            <a:endParaRPr lang="da-DK"/>
          </a:p>
        </p:txBody>
      </p:sp>
    </p:spTree>
    <p:extLst>
      <p:ext uri="{BB962C8B-B14F-4D97-AF65-F5344CB8AC3E}">
        <p14:creationId xmlns:p14="http://schemas.microsoft.com/office/powerpoint/2010/main" val="152692921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912E9E-BDAC-4546-9303-DD5780979EF2}"/>
              </a:ext>
            </a:extLst>
          </p:cNvPr>
          <p:cNvSpPr>
            <a:spLocks noGrp="1"/>
          </p:cNvSpPr>
          <p:nvPr>
            <p:ph type="title"/>
          </p:nvPr>
        </p:nvSpPr>
        <p:spPr>
          <a:xfrm>
            <a:off x="838200" y="365125"/>
            <a:ext cx="10515600" cy="1325563"/>
          </a:xfrm>
          <a:prstGeom prst="rect">
            <a:avLst/>
          </a:prstGeom>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834B216E-0D0B-4B35-A512-CB3D5B939403}"/>
              </a:ext>
            </a:extLst>
          </p:cNvPr>
          <p:cNvSpPr>
            <a:spLocks noGrp="1"/>
          </p:cNvSpPr>
          <p:nvPr>
            <p:ph type="dt" sz="half" idx="10"/>
          </p:nvPr>
        </p:nvSpPr>
        <p:spPr>
          <a:xfrm>
            <a:off x="838200" y="6356350"/>
            <a:ext cx="2743200" cy="365125"/>
          </a:xfrm>
          <a:prstGeom prst="rect">
            <a:avLst/>
          </a:prstGeom>
        </p:spPr>
        <p:txBody>
          <a:bodyPr/>
          <a:lstStyle/>
          <a:p>
            <a:fld id="{49D9D797-48D5-4DA4-A939-6A9934A3EEF5}" type="datetimeFigureOut">
              <a:rPr lang="da-DK" smtClean="0"/>
              <a:t>27-10-2021</a:t>
            </a:fld>
            <a:endParaRPr lang="da-DK"/>
          </a:p>
        </p:txBody>
      </p:sp>
      <p:sp>
        <p:nvSpPr>
          <p:cNvPr id="4" name="Pladsholder til sidefod 3">
            <a:extLst>
              <a:ext uri="{FF2B5EF4-FFF2-40B4-BE49-F238E27FC236}">
                <a16:creationId xmlns:a16="http://schemas.microsoft.com/office/drawing/2014/main" id="{9F40A854-AC40-490A-B124-3BB06D6048EA}"/>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5" name="Pladsholder til slidenummer 4">
            <a:extLst>
              <a:ext uri="{FF2B5EF4-FFF2-40B4-BE49-F238E27FC236}">
                <a16:creationId xmlns:a16="http://schemas.microsoft.com/office/drawing/2014/main" id="{438E8CCC-0817-4C6D-B410-AABD92536653}"/>
              </a:ext>
            </a:extLst>
          </p:cNvPr>
          <p:cNvSpPr>
            <a:spLocks noGrp="1"/>
          </p:cNvSpPr>
          <p:nvPr>
            <p:ph type="sldNum" sz="quarter" idx="12"/>
          </p:nvPr>
        </p:nvSpPr>
        <p:spPr>
          <a:xfrm>
            <a:off x="8610600" y="6356350"/>
            <a:ext cx="2743200" cy="365125"/>
          </a:xfrm>
          <a:prstGeom prst="rect">
            <a:avLst/>
          </a:prstGeom>
        </p:spPr>
        <p:txBody>
          <a:bodyPr/>
          <a:lstStyle/>
          <a:p>
            <a:fld id="{A7A146A7-BA8A-41F7-B799-1595C3E56BC3}" type="slidenum">
              <a:rPr lang="da-DK" smtClean="0"/>
              <a:t>‹nr.›</a:t>
            </a:fld>
            <a:endParaRPr lang="da-DK"/>
          </a:p>
        </p:txBody>
      </p:sp>
    </p:spTree>
    <p:extLst>
      <p:ext uri="{BB962C8B-B14F-4D97-AF65-F5344CB8AC3E}">
        <p14:creationId xmlns:p14="http://schemas.microsoft.com/office/powerpoint/2010/main" val="281966042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F267802E-A3D6-4778-89EB-001B3EF732FC}"/>
              </a:ext>
            </a:extLst>
          </p:cNvPr>
          <p:cNvSpPr>
            <a:spLocks noGrp="1"/>
          </p:cNvSpPr>
          <p:nvPr>
            <p:ph type="dt" sz="half" idx="10"/>
          </p:nvPr>
        </p:nvSpPr>
        <p:spPr>
          <a:xfrm>
            <a:off x="838200" y="6356350"/>
            <a:ext cx="2743200" cy="365125"/>
          </a:xfrm>
          <a:prstGeom prst="rect">
            <a:avLst/>
          </a:prstGeom>
        </p:spPr>
        <p:txBody>
          <a:bodyPr/>
          <a:lstStyle/>
          <a:p>
            <a:fld id="{49D9D797-48D5-4DA4-A939-6A9934A3EEF5}" type="datetimeFigureOut">
              <a:rPr lang="da-DK" smtClean="0"/>
              <a:t>27-10-2021</a:t>
            </a:fld>
            <a:endParaRPr lang="da-DK"/>
          </a:p>
        </p:txBody>
      </p:sp>
      <p:sp>
        <p:nvSpPr>
          <p:cNvPr id="3" name="Pladsholder til sidefod 2">
            <a:extLst>
              <a:ext uri="{FF2B5EF4-FFF2-40B4-BE49-F238E27FC236}">
                <a16:creationId xmlns:a16="http://schemas.microsoft.com/office/drawing/2014/main" id="{EFD7CC7A-1E24-4140-858F-B6C5AEEBD0A8}"/>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4" name="Pladsholder til slidenummer 3">
            <a:extLst>
              <a:ext uri="{FF2B5EF4-FFF2-40B4-BE49-F238E27FC236}">
                <a16:creationId xmlns:a16="http://schemas.microsoft.com/office/drawing/2014/main" id="{770116B9-C45C-4908-AF6E-10027DF1987B}"/>
              </a:ext>
            </a:extLst>
          </p:cNvPr>
          <p:cNvSpPr>
            <a:spLocks noGrp="1"/>
          </p:cNvSpPr>
          <p:nvPr>
            <p:ph type="sldNum" sz="quarter" idx="12"/>
          </p:nvPr>
        </p:nvSpPr>
        <p:spPr>
          <a:xfrm>
            <a:off x="8610600" y="6356350"/>
            <a:ext cx="2743200" cy="365125"/>
          </a:xfrm>
          <a:prstGeom prst="rect">
            <a:avLst/>
          </a:prstGeom>
        </p:spPr>
        <p:txBody>
          <a:bodyPr/>
          <a:lstStyle/>
          <a:p>
            <a:fld id="{A7A146A7-BA8A-41F7-B799-1595C3E56BC3}" type="slidenum">
              <a:rPr lang="da-DK" smtClean="0"/>
              <a:t>‹nr.›</a:t>
            </a:fld>
            <a:endParaRPr lang="da-DK"/>
          </a:p>
        </p:txBody>
      </p:sp>
    </p:spTree>
    <p:extLst>
      <p:ext uri="{BB962C8B-B14F-4D97-AF65-F5344CB8AC3E}">
        <p14:creationId xmlns:p14="http://schemas.microsoft.com/office/powerpoint/2010/main" val="8476336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5EB85A-D1DD-4FBB-AE90-BD31DA5BA3A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D504F618-BD69-4C2A-8815-1E6873D1EF2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4239ECDB-5ED5-497F-B943-946DEDEBD0D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E122F8EF-A377-413A-A9FE-01FAA0B4BBA2}"/>
              </a:ext>
            </a:extLst>
          </p:cNvPr>
          <p:cNvSpPr>
            <a:spLocks noGrp="1"/>
          </p:cNvSpPr>
          <p:nvPr>
            <p:ph type="dt" sz="half" idx="10"/>
          </p:nvPr>
        </p:nvSpPr>
        <p:spPr>
          <a:xfrm>
            <a:off x="838200" y="6356350"/>
            <a:ext cx="2743200" cy="365125"/>
          </a:xfrm>
          <a:prstGeom prst="rect">
            <a:avLst/>
          </a:prstGeom>
        </p:spPr>
        <p:txBody>
          <a:bodyPr/>
          <a:lstStyle/>
          <a:p>
            <a:fld id="{49D9D797-48D5-4DA4-A939-6A9934A3EEF5}" type="datetimeFigureOut">
              <a:rPr lang="da-DK" smtClean="0"/>
              <a:t>27-10-2021</a:t>
            </a:fld>
            <a:endParaRPr lang="da-DK"/>
          </a:p>
        </p:txBody>
      </p:sp>
      <p:sp>
        <p:nvSpPr>
          <p:cNvPr id="6" name="Pladsholder til sidefod 5">
            <a:extLst>
              <a:ext uri="{FF2B5EF4-FFF2-40B4-BE49-F238E27FC236}">
                <a16:creationId xmlns:a16="http://schemas.microsoft.com/office/drawing/2014/main" id="{AE463E56-2190-4A9C-9387-57EBA8B7DAB6}"/>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7" name="Pladsholder til slidenummer 6">
            <a:extLst>
              <a:ext uri="{FF2B5EF4-FFF2-40B4-BE49-F238E27FC236}">
                <a16:creationId xmlns:a16="http://schemas.microsoft.com/office/drawing/2014/main" id="{6F51E90A-9B9E-4A37-9E3F-CD5CC9D93BD6}"/>
              </a:ext>
            </a:extLst>
          </p:cNvPr>
          <p:cNvSpPr>
            <a:spLocks noGrp="1"/>
          </p:cNvSpPr>
          <p:nvPr>
            <p:ph type="sldNum" sz="quarter" idx="12"/>
          </p:nvPr>
        </p:nvSpPr>
        <p:spPr>
          <a:xfrm>
            <a:off x="8610600" y="6356350"/>
            <a:ext cx="2743200" cy="365125"/>
          </a:xfrm>
          <a:prstGeom prst="rect">
            <a:avLst/>
          </a:prstGeom>
        </p:spPr>
        <p:txBody>
          <a:bodyPr/>
          <a:lstStyle/>
          <a:p>
            <a:fld id="{A7A146A7-BA8A-41F7-B799-1595C3E56BC3}" type="slidenum">
              <a:rPr lang="da-DK" smtClean="0"/>
              <a:t>‹nr.›</a:t>
            </a:fld>
            <a:endParaRPr lang="da-DK"/>
          </a:p>
        </p:txBody>
      </p:sp>
    </p:spTree>
    <p:extLst>
      <p:ext uri="{BB962C8B-B14F-4D97-AF65-F5344CB8AC3E}">
        <p14:creationId xmlns:p14="http://schemas.microsoft.com/office/powerpoint/2010/main" val="395814886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1596FD-B458-4EC8-B07E-44338EC8172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EB9018BF-3852-4A6F-8B62-9823689B74F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44BA3165-3CDF-4130-8879-6BF43B1B82A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729C839E-DDA5-4ED6-A953-E730B673F074}"/>
              </a:ext>
            </a:extLst>
          </p:cNvPr>
          <p:cNvSpPr>
            <a:spLocks noGrp="1"/>
          </p:cNvSpPr>
          <p:nvPr>
            <p:ph type="dt" sz="half" idx="10"/>
          </p:nvPr>
        </p:nvSpPr>
        <p:spPr>
          <a:xfrm>
            <a:off x="838200" y="6356350"/>
            <a:ext cx="2743200" cy="365125"/>
          </a:xfrm>
          <a:prstGeom prst="rect">
            <a:avLst/>
          </a:prstGeom>
        </p:spPr>
        <p:txBody>
          <a:bodyPr/>
          <a:lstStyle/>
          <a:p>
            <a:fld id="{49D9D797-48D5-4DA4-A939-6A9934A3EEF5}" type="datetimeFigureOut">
              <a:rPr lang="da-DK" smtClean="0"/>
              <a:t>27-10-2021</a:t>
            </a:fld>
            <a:endParaRPr lang="da-DK"/>
          </a:p>
        </p:txBody>
      </p:sp>
      <p:sp>
        <p:nvSpPr>
          <p:cNvPr id="6" name="Pladsholder til sidefod 5">
            <a:extLst>
              <a:ext uri="{FF2B5EF4-FFF2-40B4-BE49-F238E27FC236}">
                <a16:creationId xmlns:a16="http://schemas.microsoft.com/office/drawing/2014/main" id="{731E1209-E21F-42AC-8634-047DF965B176}"/>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7" name="Pladsholder til slidenummer 6">
            <a:extLst>
              <a:ext uri="{FF2B5EF4-FFF2-40B4-BE49-F238E27FC236}">
                <a16:creationId xmlns:a16="http://schemas.microsoft.com/office/drawing/2014/main" id="{1C98D868-6208-4195-95FF-79011A6C0B52}"/>
              </a:ext>
            </a:extLst>
          </p:cNvPr>
          <p:cNvSpPr>
            <a:spLocks noGrp="1"/>
          </p:cNvSpPr>
          <p:nvPr>
            <p:ph type="sldNum" sz="quarter" idx="12"/>
          </p:nvPr>
        </p:nvSpPr>
        <p:spPr>
          <a:xfrm>
            <a:off x="8610600" y="6356350"/>
            <a:ext cx="2743200" cy="365125"/>
          </a:xfrm>
          <a:prstGeom prst="rect">
            <a:avLst/>
          </a:prstGeom>
        </p:spPr>
        <p:txBody>
          <a:bodyPr/>
          <a:lstStyle/>
          <a:p>
            <a:fld id="{A7A146A7-BA8A-41F7-B799-1595C3E56BC3}" type="slidenum">
              <a:rPr lang="da-DK" smtClean="0"/>
              <a:t>‹nr.›</a:t>
            </a:fld>
            <a:endParaRPr lang="da-DK"/>
          </a:p>
        </p:txBody>
      </p:sp>
    </p:spTree>
    <p:extLst>
      <p:ext uri="{BB962C8B-B14F-4D97-AF65-F5344CB8AC3E}">
        <p14:creationId xmlns:p14="http://schemas.microsoft.com/office/powerpoint/2010/main" val="257287391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69E4B4-3F2D-4E93-BFAE-5D29120B2887}"/>
              </a:ext>
            </a:extLst>
          </p:cNvPr>
          <p:cNvSpPr>
            <a:spLocks noGrp="1"/>
          </p:cNvSpPr>
          <p:nvPr>
            <p:ph type="title"/>
          </p:nvPr>
        </p:nvSpPr>
        <p:spPr>
          <a:xfrm>
            <a:off x="838200" y="365125"/>
            <a:ext cx="10515600" cy="1325563"/>
          </a:xfrm>
          <a:prstGeom prst="rect">
            <a:avLst/>
          </a:prstGeom>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B2F9ADC3-1D18-4D4B-8BBA-68C663931F30}"/>
              </a:ext>
            </a:extLst>
          </p:cNvPr>
          <p:cNvSpPr>
            <a:spLocks noGrp="1"/>
          </p:cNvSpPr>
          <p:nvPr>
            <p:ph type="body" orient="vert" idx="1"/>
          </p:nvPr>
        </p:nvSpPr>
        <p:spPr>
          <a:xfrm>
            <a:off x="838200" y="1825625"/>
            <a:ext cx="10515600" cy="4351338"/>
          </a:xfrm>
          <a:prstGeom prst="rect">
            <a:avLst/>
          </a:prstGeo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AEA3E07-7AFA-445D-9380-AAD9FC35E835}"/>
              </a:ext>
            </a:extLst>
          </p:cNvPr>
          <p:cNvSpPr>
            <a:spLocks noGrp="1"/>
          </p:cNvSpPr>
          <p:nvPr>
            <p:ph type="dt" sz="half" idx="10"/>
          </p:nvPr>
        </p:nvSpPr>
        <p:spPr>
          <a:xfrm>
            <a:off x="838200" y="6356350"/>
            <a:ext cx="2743200" cy="365125"/>
          </a:xfrm>
          <a:prstGeom prst="rect">
            <a:avLst/>
          </a:prstGeom>
        </p:spPr>
        <p:txBody>
          <a:bodyPr/>
          <a:lstStyle/>
          <a:p>
            <a:fld id="{49D9D797-48D5-4DA4-A939-6A9934A3EEF5}" type="datetimeFigureOut">
              <a:rPr lang="da-DK" smtClean="0"/>
              <a:t>27-10-2021</a:t>
            </a:fld>
            <a:endParaRPr lang="da-DK"/>
          </a:p>
        </p:txBody>
      </p:sp>
      <p:sp>
        <p:nvSpPr>
          <p:cNvPr id="5" name="Pladsholder til sidefod 4">
            <a:extLst>
              <a:ext uri="{FF2B5EF4-FFF2-40B4-BE49-F238E27FC236}">
                <a16:creationId xmlns:a16="http://schemas.microsoft.com/office/drawing/2014/main" id="{A1A8840C-94DB-497B-A857-7C7047AFE9F2}"/>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Pladsholder til slidenummer 5">
            <a:extLst>
              <a:ext uri="{FF2B5EF4-FFF2-40B4-BE49-F238E27FC236}">
                <a16:creationId xmlns:a16="http://schemas.microsoft.com/office/drawing/2014/main" id="{4D583FFB-E90B-4F11-B195-B67E3E9D4519}"/>
              </a:ext>
            </a:extLst>
          </p:cNvPr>
          <p:cNvSpPr>
            <a:spLocks noGrp="1"/>
          </p:cNvSpPr>
          <p:nvPr>
            <p:ph type="sldNum" sz="quarter" idx="12"/>
          </p:nvPr>
        </p:nvSpPr>
        <p:spPr>
          <a:xfrm>
            <a:off x="8610600" y="6356350"/>
            <a:ext cx="2743200" cy="365125"/>
          </a:xfrm>
          <a:prstGeom prst="rect">
            <a:avLst/>
          </a:prstGeom>
        </p:spPr>
        <p:txBody>
          <a:bodyPr/>
          <a:lstStyle/>
          <a:p>
            <a:fld id="{A7A146A7-BA8A-41F7-B799-1595C3E56BC3}" type="slidenum">
              <a:rPr lang="da-DK" smtClean="0"/>
              <a:t>‹nr.›</a:t>
            </a:fld>
            <a:endParaRPr lang="da-DK"/>
          </a:p>
        </p:txBody>
      </p:sp>
    </p:spTree>
    <p:extLst>
      <p:ext uri="{BB962C8B-B14F-4D97-AF65-F5344CB8AC3E}">
        <p14:creationId xmlns:p14="http://schemas.microsoft.com/office/powerpoint/2010/main" val="1942206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AB81C-1F85-F745-A1DE-7353C004C71C}"/>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Content Placeholder 2">
            <a:extLst>
              <a:ext uri="{FF2B5EF4-FFF2-40B4-BE49-F238E27FC236}">
                <a16:creationId xmlns:a16="http://schemas.microsoft.com/office/drawing/2014/main" id="{01905FF9-F823-7945-BE28-7E4EECD682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Text Placeholder 3">
            <a:extLst>
              <a:ext uri="{FF2B5EF4-FFF2-40B4-BE49-F238E27FC236}">
                <a16:creationId xmlns:a16="http://schemas.microsoft.com/office/drawing/2014/main" id="{584D9D9F-9313-2744-BA75-671C04884B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a:extLst>
              <a:ext uri="{FF2B5EF4-FFF2-40B4-BE49-F238E27FC236}">
                <a16:creationId xmlns:a16="http://schemas.microsoft.com/office/drawing/2014/main" id="{4968CCA2-6FEB-B148-B6A1-492BB8D38AF4}"/>
              </a:ext>
            </a:extLst>
          </p:cNvPr>
          <p:cNvSpPr>
            <a:spLocks noGrp="1"/>
          </p:cNvSpPr>
          <p:nvPr>
            <p:ph type="dt" sz="half" idx="10"/>
          </p:nvPr>
        </p:nvSpPr>
        <p:spPr>
          <a:xfrm>
            <a:off x="838200" y="6356350"/>
            <a:ext cx="2743200" cy="365125"/>
          </a:xfrm>
          <a:prstGeom prst="rect">
            <a:avLst/>
          </a:prstGeom>
        </p:spPr>
        <p:txBody>
          <a:bodyPr/>
          <a:lstStyle/>
          <a:p>
            <a:fld id="{A7268BEF-2C0A-2F48-BE63-FCB6D63B3862}" type="datetimeFigureOut">
              <a:rPr lang="da-DK" smtClean="0"/>
              <a:t>27-10-2021</a:t>
            </a:fld>
            <a:endParaRPr lang="da-DK"/>
          </a:p>
        </p:txBody>
      </p:sp>
      <p:sp>
        <p:nvSpPr>
          <p:cNvPr id="6" name="Footer Placeholder 5">
            <a:extLst>
              <a:ext uri="{FF2B5EF4-FFF2-40B4-BE49-F238E27FC236}">
                <a16:creationId xmlns:a16="http://schemas.microsoft.com/office/drawing/2014/main" id="{BB508356-6730-844A-893D-60897CF197B3}"/>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7" name="Slide Number Placeholder 6">
            <a:extLst>
              <a:ext uri="{FF2B5EF4-FFF2-40B4-BE49-F238E27FC236}">
                <a16:creationId xmlns:a16="http://schemas.microsoft.com/office/drawing/2014/main" id="{EF0CE384-741C-B14B-B521-74228936886D}"/>
              </a:ext>
            </a:extLst>
          </p:cNvPr>
          <p:cNvSpPr>
            <a:spLocks noGrp="1"/>
          </p:cNvSpPr>
          <p:nvPr>
            <p:ph type="sldNum" sz="quarter" idx="12"/>
          </p:nvPr>
        </p:nvSpPr>
        <p:spPr>
          <a:xfrm>
            <a:off x="8610600" y="6356350"/>
            <a:ext cx="2743200" cy="365125"/>
          </a:xfrm>
          <a:prstGeom prst="rect">
            <a:avLst/>
          </a:prstGeom>
        </p:spPr>
        <p:txBody>
          <a:bodyPr/>
          <a:lstStyle/>
          <a:p>
            <a:fld id="{D6E49CE3-3F15-BA44-95C6-A63E6B5A1084}" type="slidenum">
              <a:rPr lang="da-DK" smtClean="0"/>
              <a:t>‹nr.›</a:t>
            </a:fld>
            <a:endParaRPr lang="da-DK"/>
          </a:p>
        </p:txBody>
      </p:sp>
    </p:spTree>
    <p:extLst>
      <p:ext uri="{BB962C8B-B14F-4D97-AF65-F5344CB8AC3E}">
        <p14:creationId xmlns:p14="http://schemas.microsoft.com/office/powerpoint/2010/main" val="281076668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3F5657CE-1492-439C-AE09-F602C347F7E8}"/>
              </a:ext>
            </a:extLst>
          </p:cNvPr>
          <p:cNvSpPr>
            <a:spLocks noGrp="1"/>
          </p:cNvSpPr>
          <p:nvPr>
            <p:ph type="title" orient="vert"/>
          </p:nvPr>
        </p:nvSpPr>
        <p:spPr>
          <a:xfrm>
            <a:off x="8724900" y="365125"/>
            <a:ext cx="2628900" cy="5811838"/>
          </a:xfrm>
          <a:prstGeom prst="rect">
            <a:avLst/>
          </a:prstGeo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1B9CFAF9-1B2A-4D11-845B-3B016D3C82F2}"/>
              </a:ext>
            </a:extLst>
          </p:cNvPr>
          <p:cNvSpPr>
            <a:spLocks noGrp="1"/>
          </p:cNvSpPr>
          <p:nvPr>
            <p:ph type="body" orient="vert" idx="1"/>
          </p:nvPr>
        </p:nvSpPr>
        <p:spPr>
          <a:xfrm>
            <a:off x="838200" y="365125"/>
            <a:ext cx="7734300" cy="5811838"/>
          </a:xfrm>
          <a:prstGeom prst="rect">
            <a:avLst/>
          </a:prstGeo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305E90B-D843-402F-B0E2-F7FC7C617E23}"/>
              </a:ext>
            </a:extLst>
          </p:cNvPr>
          <p:cNvSpPr>
            <a:spLocks noGrp="1"/>
          </p:cNvSpPr>
          <p:nvPr>
            <p:ph type="dt" sz="half" idx="10"/>
          </p:nvPr>
        </p:nvSpPr>
        <p:spPr>
          <a:xfrm>
            <a:off x="838200" y="6356350"/>
            <a:ext cx="2743200" cy="365125"/>
          </a:xfrm>
          <a:prstGeom prst="rect">
            <a:avLst/>
          </a:prstGeom>
        </p:spPr>
        <p:txBody>
          <a:bodyPr/>
          <a:lstStyle/>
          <a:p>
            <a:fld id="{49D9D797-48D5-4DA4-A939-6A9934A3EEF5}" type="datetimeFigureOut">
              <a:rPr lang="da-DK" smtClean="0"/>
              <a:t>27-10-2021</a:t>
            </a:fld>
            <a:endParaRPr lang="da-DK"/>
          </a:p>
        </p:txBody>
      </p:sp>
      <p:sp>
        <p:nvSpPr>
          <p:cNvPr id="5" name="Pladsholder til sidefod 4">
            <a:extLst>
              <a:ext uri="{FF2B5EF4-FFF2-40B4-BE49-F238E27FC236}">
                <a16:creationId xmlns:a16="http://schemas.microsoft.com/office/drawing/2014/main" id="{3A6CD4CC-750B-421C-AB81-1BE934A4F34E}"/>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Pladsholder til slidenummer 5">
            <a:extLst>
              <a:ext uri="{FF2B5EF4-FFF2-40B4-BE49-F238E27FC236}">
                <a16:creationId xmlns:a16="http://schemas.microsoft.com/office/drawing/2014/main" id="{AF92375C-17EF-4970-8018-3311843D0E42}"/>
              </a:ext>
            </a:extLst>
          </p:cNvPr>
          <p:cNvSpPr>
            <a:spLocks noGrp="1"/>
          </p:cNvSpPr>
          <p:nvPr>
            <p:ph type="sldNum" sz="quarter" idx="12"/>
          </p:nvPr>
        </p:nvSpPr>
        <p:spPr>
          <a:xfrm>
            <a:off x="8610600" y="6356350"/>
            <a:ext cx="2743200" cy="365125"/>
          </a:xfrm>
          <a:prstGeom prst="rect">
            <a:avLst/>
          </a:prstGeom>
        </p:spPr>
        <p:txBody>
          <a:bodyPr/>
          <a:lstStyle/>
          <a:p>
            <a:fld id="{A7A146A7-BA8A-41F7-B799-1595C3E56BC3}" type="slidenum">
              <a:rPr lang="da-DK" smtClean="0"/>
              <a:t>‹nr.›</a:t>
            </a:fld>
            <a:endParaRPr lang="da-DK"/>
          </a:p>
        </p:txBody>
      </p:sp>
    </p:spTree>
    <p:extLst>
      <p:ext uri="{BB962C8B-B14F-4D97-AF65-F5344CB8AC3E}">
        <p14:creationId xmlns:p14="http://schemas.microsoft.com/office/powerpoint/2010/main" val="373614148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777A15-F667-4B94-B965-75DA3CC2A9B1}"/>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F6A177B8-58A5-427C-9EAC-F23723A491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F69FD50F-366E-444C-98AD-8E463D8B8AAD}"/>
              </a:ext>
            </a:extLst>
          </p:cNvPr>
          <p:cNvSpPr>
            <a:spLocks noGrp="1"/>
          </p:cNvSpPr>
          <p:nvPr>
            <p:ph type="dt" sz="half" idx="10"/>
          </p:nvPr>
        </p:nvSpPr>
        <p:spPr/>
        <p:txBody>
          <a:bodyPr/>
          <a:lstStyle/>
          <a:p>
            <a:fld id="{89A5FAC4-5014-4162-8728-F26E6957B277}" type="datetimeFigureOut">
              <a:rPr lang="da-DK" smtClean="0"/>
              <a:t>27-10-2021</a:t>
            </a:fld>
            <a:endParaRPr lang="da-DK"/>
          </a:p>
        </p:txBody>
      </p:sp>
      <p:sp>
        <p:nvSpPr>
          <p:cNvPr id="5" name="Pladsholder til sidefod 4">
            <a:extLst>
              <a:ext uri="{FF2B5EF4-FFF2-40B4-BE49-F238E27FC236}">
                <a16:creationId xmlns:a16="http://schemas.microsoft.com/office/drawing/2014/main" id="{041ABDD2-82C5-4235-A77D-38946D23AE5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34CBB23-DE3E-45BF-AF2C-10BD86BFDBD5}"/>
              </a:ext>
            </a:extLst>
          </p:cNvPr>
          <p:cNvSpPr>
            <a:spLocks noGrp="1"/>
          </p:cNvSpPr>
          <p:nvPr>
            <p:ph type="sldNum" sz="quarter" idx="12"/>
          </p:nvPr>
        </p:nvSpPr>
        <p:spPr/>
        <p:txBody>
          <a:bodyPr/>
          <a:lstStyle/>
          <a:p>
            <a:fld id="{5346CC74-BA80-4F1A-A6C6-6AB65E90B35E}" type="slidenum">
              <a:rPr lang="da-DK" smtClean="0"/>
              <a:t>‹nr.›</a:t>
            </a:fld>
            <a:endParaRPr lang="da-DK"/>
          </a:p>
        </p:txBody>
      </p:sp>
    </p:spTree>
    <p:extLst>
      <p:ext uri="{BB962C8B-B14F-4D97-AF65-F5344CB8AC3E}">
        <p14:creationId xmlns:p14="http://schemas.microsoft.com/office/powerpoint/2010/main" val="32768908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EAF87F-9B6D-4462-88D3-272F54E045BC}"/>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3CC85E15-33EF-40C9-BC89-3BEA7C53BF43}"/>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8197F7E1-0A7F-4D06-8BB9-8284DD79DA98}"/>
              </a:ext>
            </a:extLst>
          </p:cNvPr>
          <p:cNvSpPr>
            <a:spLocks noGrp="1"/>
          </p:cNvSpPr>
          <p:nvPr>
            <p:ph type="dt" sz="half" idx="10"/>
          </p:nvPr>
        </p:nvSpPr>
        <p:spPr/>
        <p:txBody>
          <a:bodyPr/>
          <a:lstStyle/>
          <a:p>
            <a:fld id="{89A5FAC4-5014-4162-8728-F26E6957B277}" type="datetimeFigureOut">
              <a:rPr lang="da-DK" smtClean="0"/>
              <a:t>27-10-2021</a:t>
            </a:fld>
            <a:endParaRPr lang="da-DK"/>
          </a:p>
        </p:txBody>
      </p:sp>
      <p:sp>
        <p:nvSpPr>
          <p:cNvPr id="5" name="Pladsholder til sidefod 4">
            <a:extLst>
              <a:ext uri="{FF2B5EF4-FFF2-40B4-BE49-F238E27FC236}">
                <a16:creationId xmlns:a16="http://schemas.microsoft.com/office/drawing/2014/main" id="{7EDAA97B-07E7-49B7-A0E2-AF4AB89AFC4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AD068EA-A046-44C7-9DD7-0FD9F9B5DC55}"/>
              </a:ext>
            </a:extLst>
          </p:cNvPr>
          <p:cNvSpPr>
            <a:spLocks noGrp="1"/>
          </p:cNvSpPr>
          <p:nvPr>
            <p:ph type="sldNum" sz="quarter" idx="12"/>
          </p:nvPr>
        </p:nvSpPr>
        <p:spPr/>
        <p:txBody>
          <a:bodyPr/>
          <a:lstStyle/>
          <a:p>
            <a:fld id="{5346CC74-BA80-4F1A-A6C6-6AB65E90B35E}" type="slidenum">
              <a:rPr lang="da-DK" smtClean="0"/>
              <a:t>‹nr.›</a:t>
            </a:fld>
            <a:endParaRPr lang="da-DK"/>
          </a:p>
        </p:txBody>
      </p:sp>
    </p:spTree>
    <p:extLst>
      <p:ext uri="{BB962C8B-B14F-4D97-AF65-F5344CB8AC3E}">
        <p14:creationId xmlns:p14="http://schemas.microsoft.com/office/powerpoint/2010/main" val="251703050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1862CF-7037-4293-9A5A-F47A8E927FF3}"/>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024E869D-F9C3-4ECE-8BCD-EA6CD48762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3B42B082-C5B4-4563-AA2D-76FC3AEEE194}"/>
              </a:ext>
            </a:extLst>
          </p:cNvPr>
          <p:cNvSpPr>
            <a:spLocks noGrp="1"/>
          </p:cNvSpPr>
          <p:nvPr>
            <p:ph type="dt" sz="half" idx="10"/>
          </p:nvPr>
        </p:nvSpPr>
        <p:spPr/>
        <p:txBody>
          <a:bodyPr/>
          <a:lstStyle/>
          <a:p>
            <a:fld id="{89A5FAC4-5014-4162-8728-F26E6957B277}" type="datetimeFigureOut">
              <a:rPr lang="da-DK" smtClean="0"/>
              <a:t>27-10-2021</a:t>
            </a:fld>
            <a:endParaRPr lang="da-DK"/>
          </a:p>
        </p:txBody>
      </p:sp>
      <p:sp>
        <p:nvSpPr>
          <p:cNvPr id="5" name="Pladsholder til sidefod 4">
            <a:extLst>
              <a:ext uri="{FF2B5EF4-FFF2-40B4-BE49-F238E27FC236}">
                <a16:creationId xmlns:a16="http://schemas.microsoft.com/office/drawing/2014/main" id="{F0847518-857A-40FF-B600-713AFE8FCA7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03E1832-0E07-43C8-AC4D-ECF98DD9F474}"/>
              </a:ext>
            </a:extLst>
          </p:cNvPr>
          <p:cNvSpPr>
            <a:spLocks noGrp="1"/>
          </p:cNvSpPr>
          <p:nvPr>
            <p:ph type="sldNum" sz="quarter" idx="12"/>
          </p:nvPr>
        </p:nvSpPr>
        <p:spPr/>
        <p:txBody>
          <a:bodyPr/>
          <a:lstStyle/>
          <a:p>
            <a:fld id="{5346CC74-BA80-4F1A-A6C6-6AB65E90B35E}" type="slidenum">
              <a:rPr lang="da-DK" smtClean="0"/>
              <a:t>‹nr.›</a:t>
            </a:fld>
            <a:endParaRPr lang="da-DK"/>
          </a:p>
        </p:txBody>
      </p:sp>
    </p:spTree>
    <p:extLst>
      <p:ext uri="{BB962C8B-B14F-4D97-AF65-F5344CB8AC3E}">
        <p14:creationId xmlns:p14="http://schemas.microsoft.com/office/powerpoint/2010/main" val="16027134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00D171-3DB2-4C92-8AE6-6C9A9E0F8C71}"/>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96D2822C-D4CF-4AAC-B1A8-29F1D2B0B327}"/>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A1E9BF7D-E3A9-4769-A2C3-224B7A1B7076}"/>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DE4BB0BC-9559-4A73-8CEF-8D6A0DD13FD9}"/>
              </a:ext>
            </a:extLst>
          </p:cNvPr>
          <p:cNvSpPr>
            <a:spLocks noGrp="1"/>
          </p:cNvSpPr>
          <p:nvPr>
            <p:ph type="dt" sz="half" idx="10"/>
          </p:nvPr>
        </p:nvSpPr>
        <p:spPr/>
        <p:txBody>
          <a:bodyPr/>
          <a:lstStyle/>
          <a:p>
            <a:fld id="{89A5FAC4-5014-4162-8728-F26E6957B277}" type="datetimeFigureOut">
              <a:rPr lang="da-DK" smtClean="0"/>
              <a:t>27-10-2021</a:t>
            </a:fld>
            <a:endParaRPr lang="da-DK"/>
          </a:p>
        </p:txBody>
      </p:sp>
      <p:sp>
        <p:nvSpPr>
          <p:cNvPr id="6" name="Pladsholder til sidefod 5">
            <a:extLst>
              <a:ext uri="{FF2B5EF4-FFF2-40B4-BE49-F238E27FC236}">
                <a16:creationId xmlns:a16="http://schemas.microsoft.com/office/drawing/2014/main" id="{F692F7A5-D60A-4DC1-A539-2C09CDB191B4}"/>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44FEE544-B1AD-4132-BB33-7867066AEC85}"/>
              </a:ext>
            </a:extLst>
          </p:cNvPr>
          <p:cNvSpPr>
            <a:spLocks noGrp="1"/>
          </p:cNvSpPr>
          <p:nvPr>
            <p:ph type="sldNum" sz="quarter" idx="12"/>
          </p:nvPr>
        </p:nvSpPr>
        <p:spPr/>
        <p:txBody>
          <a:bodyPr/>
          <a:lstStyle/>
          <a:p>
            <a:fld id="{5346CC74-BA80-4F1A-A6C6-6AB65E90B35E}" type="slidenum">
              <a:rPr lang="da-DK" smtClean="0"/>
              <a:t>‹nr.›</a:t>
            </a:fld>
            <a:endParaRPr lang="da-DK"/>
          </a:p>
        </p:txBody>
      </p:sp>
    </p:spTree>
    <p:extLst>
      <p:ext uri="{BB962C8B-B14F-4D97-AF65-F5344CB8AC3E}">
        <p14:creationId xmlns:p14="http://schemas.microsoft.com/office/powerpoint/2010/main" val="396220726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6D30BD-B051-45EA-8859-C9042D703F3C}"/>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D10C031C-2841-49AA-88B3-98B89A625A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207095EB-C8F1-4F74-AE7A-8B1DE6E3E37A}"/>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08FEF924-C69F-4A72-8EB7-A054C24513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D8BA667C-C72B-4A6D-AC73-84C1424A2BB6}"/>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68B965EB-6640-4315-968D-1C624B5F0FD4}"/>
              </a:ext>
            </a:extLst>
          </p:cNvPr>
          <p:cNvSpPr>
            <a:spLocks noGrp="1"/>
          </p:cNvSpPr>
          <p:nvPr>
            <p:ph type="dt" sz="half" idx="10"/>
          </p:nvPr>
        </p:nvSpPr>
        <p:spPr/>
        <p:txBody>
          <a:bodyPr/>
          <a:lstStyle/>
          <a:p>
            <a:fld id="{89A5FAC4-5014-4162-8728-F26E6957B277}" type="datetimeFigureOut">
              <a:rPr lang="da-DK" smtClean="0"/>
              <a:t>27-10-2021</a:t>
            </a:fld>
            <a:endParaRPr lang="da-DK"/>
          </a:p>
        </p:txBody>
      </p:sp>
      <p:sp>
        <p:nvSpPr>
          <p:cNvPr id="8" name="Pladsholder til sidefod 7">
            <a:extLst>
              <a:ext uri="{FF2B5EF4-FFF2-40B4-BE49-F238E27FC236}">
                <a16:creationId xmlns:a16="http://schemas.microsoft.com/office/drawing/2014/main" id="{43BA8879-3D79-40A8-8C1A-283ED1AA7BB4}"/>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CBC27DF5-5D2E-4320-BDAE-18203AEA2713}"/>
              </a:ext>
            </a:extLst>
          </p:cNvPr>
          <p:cNvSpPr>
            <a:spLocks noGrp="1"/>
          </p:cNvSpPr>
          <p:nvPr>
            <p:ph type="sldNum" sz="quarter" idx="12"/>
          </p:nvPr>
        </p:nvSpPr>
        <p:spPr/>
        <p:txBody>
          <a:bodyPr/>
          <a:lstStyle/>
          <a:p>
            <a:fld id="{5346CC74-BA80-4F1A-A6C6-6AB65E90B35E}" type="slidenum">
              <a:rPr lang="da-DK" smtClean="0"/>
              <a:t>‹nr.›</a:t>
            </a:fld>
            <a:endParaRPr lang="da-DK"/>
          </a:p>
        </p:txBody>
      </p:sp>
    </p:spTree>
    <p:extLst>
      <p:ext uri="{BB962C8B-B14F-4D97-AF65-F5344CB8AC3E}">
        <p14:creationId xmlns:p14="http://schemas.microsoft.com/office/powerpoint/2010/main" val="2500020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6DAD57-B5B6-4903-B415-128B83A44FB3}"/>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4A407986-84EC-41F8-A86A-59B38C9B89EB}"/>
              </a:ext>
            </a:extLst>
          </p:cNvPr>
          <p:cNvSpPr>
            <a:spLocks noGrp="1"/>
          </p:cNvSpPr>
          <p:nvPr>
            <p:ph type="dt" sz="half" idx="10"/>
          </p:nvPr>
        </p:nvSpPr>
        <p:spPr/>
        <p:txBody>
          <a:bodyPr/>
          <a:lstStyle/>
          <a:p>
            <a:fld id="{89A5FAC4-5014-4162-8728-F26E6957B277}" type="datetimeFigureOut">
              <a:rPr lang="da-DK" smtClean="0"/>
              <a:t>27-10-2021</a:t>
            </a:fld>
            <a:endParaRPr lang="da-DK"/>
          </a:p>
        </p:txBody>
      </p:sp>
      <p:sp>
        <p:nvSpPr>
          <p:cNvPr id="4" name="Pladsholder til sidefod 3">
            <a:extLst>
              <a:ext uri="{FF2B5EF4-FFF2-40B4-BE49-F238E27FC236}">
                <a16:creationId xmlns:a16="http://schemas.microsoft.com/office/drawing/2014/main" id="{F684CD8F-BC7D-4443-998D-192A6E3E44DB}"/>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190B9A60-E961-4A6B-BB84-0E5389854ADC}"/>
              </a:ext>
            </a:extLst>
          </p:cNvPr>
          <p:cNvSpPr>
            <a:spLocks noGrp="1"/>
          </p:cNvSpPr>
          <p:nvPr>
            <p:ph type="sldNum" sz="quarter" idx="12"/>
          </p:nvPr>
        </p:nvSpPr>
        <p:spPr/>
        <p:txBody>
          <a:bodyPr/>
          <a:lstStyle/>
          <a:p>
            <a:fld id="{5346CC74-BA80-4F1A-A6C6-6AB65E90B35E}" type="slidenum">
              <a:rPr lang="da-DK" smtClean="0"/>
              <a:t>‹nr.›</a:t>
            </a:fld>
            <a:endParaRPr lang="da-DK"/>
          </a:p>
        </p:txBody>
      </p:sp>
    </p:spTree>
    <p:extLst>
      <p:ext uri="{BB962C8B-B14F-4D97-AF65-F5344CB8AC3E}">
        <p14:creationId xmlns:p14="http://schemas.microsoft.com/office/powerpoint/2010/main" val="93236334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20EB24D9-29F8-4D52-A370-D3497F2CF0EC}"/>
              </a:ext>
            </a:extLst>
          </p:cNvPr>
          <p:cNvSpPr>
            <a:spLocks noGrp="1"/>
          </p:cNvSpPr>
          <p:nvPr>
            <p:ph type="dt" sz="half" idx="10"/>
          </p:nvPr>
        </p:nvSpPr>
        <p:spPr/>
        <p:txBody>
          <a:bodyPr/>
          <a:lstStyle/>
          <a:p>
            <a:fld id="{89A5FAC4-5014-4162-8728-F26E6957B277}" type="datetimeFigureOut">
              <a:rPr lang="da-DK" smtClean="0"/>
              <a:t>27-10-2021</a:t>
            </a:fld>
            <a:endParaRPr lang="da-DK"/>
          </a:p>
        </p:txBody>
      </p:sp>
      <p:sp>
        <p:nvSpPr>
          <p:cNvPr id="3" name="Pladsholder til sidefod 2">
            <a:extLst>
              <a:ext uri="{FF2B5EF4-FFF2-40B4-BE49-F238E27FC236}">
                <a16:creationId xmlns:a16="http://schemas.microsoft.com/office/drawing/2014/main" id="{B6ACFC65-B1AC-46C9-8518-D8CE8A1F82F7}"/>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1D327B2B-FBFA-45AD-B60A-F273C9192AFC}"/>
              </a:ext>
            </a:extLst>
          </p:cNvPr>
          <p:cNvSpPr>
            <a:spLocks noGrp="1"/>
          </p:cNvSpPr>
          <p:nvPr>
            <p:ph type="sldNum" sz="quarter" idx="12"/>
          </p:nvPr>
        </p:nvSpPr>
        <p:spPr/>
        <p:txBody>
          <a:bodyPr/>
          <a:lstStyle/>
          <a:p>
            <a:fld id="{5346CC74-BA80-4F1A-A6C6-6AB65E90B35E}" type="slidenum">
              <a:rPr lang="da-DK" smtClean="0"/>
              <a:t>‹nr.›</a:t>
            </a:fld>
            <a:endParaRPr lang="da-DK"/>
          </a:p>
        </p:txBody>
      </p:sp>
    </p:spTree>
    <p:extLst>
      <p:ext uri="{BB962C8B-B14F-4D97-AF65-F5344CB8AC3E}">
        <p14:creationId xmlns:p14="http://schemas.microsoft.com/office/powerpoint/2010/main" val="65812226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9F9F7A-4C2A-47BA-B323-C5B746C6715E}"/>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EC7FFA43-4A53-4A89-83A4-7CDFC69676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6B8287F1-D1AA-4AC9-BCEF-8EC5B8BF8F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B15FD509-765C-4326-84E4-1526DA8B4967}"/>
              </a:ext>
            </a:extLst>
          </p:cNvPr>
          <p:cNvSpPr>
            <a:spLocks noGrp="1"/>
          </p:cNvSpPr>
          <p:nvPr>
            <p:ph type="dt" sz="half" idx="10"/>
          </p:nvPr>
        </p:nvSpPr>
        <p:spPr/>
        <p:txBody>
          <a:bodyPr/>
          <a:lstStyle/>
          <a:p>
            <a:fld id="{89A5FAC4-5014-4162-8728-F26E6957B277}" type="datetimeFigureOut">
              <a:rPr lang="da-DK" smtClean="0"/>
              <a:t>27-10-2021</a:t>
            </a:fld>
            <a:endParaRPr lang="da-DK"/>
          </a:p>
        </p:txBody>
      </p:sp>
      <p:sp>
        <p:nvSpPr>
          <p:cNvPr id="6" name="Pladsholder til sidefod 5">
            <a:extLst>
              <a:ext uri="{FF2B5EF4-FFF2-40B4-BE49-F238E27FC236}">
                <a16:creationId xmlns:a16="http://schemas.microsoft.com/office/drawing/2014/main" id="{CEB2F9A7-B0C5-4058-B7D6-FFFEB03F3437}"/>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63A32F5-5D1F-4B48-8369-203FA2CE75C7}"/>
              </a:ext>
            </a:extLst>
          </p:cNvPr>
          <p:cNvSpPr>
            <a:spLocks noGrp="1"/>
          </p:cNvSpPr>
          <p:nvPr>
            <p:ph type="sldNum" sz="quarter" idx="12"/>
          </p:nvPr>
        </p:nvSpPr>
        <p:spPr/>
        <p:txBody>
          <a:bodyPr/>
          <a:lstStyle/>
          <a:p>
            <a:fld id="{5346CC74-BA80-4F1A-A6C6-6AB65E90B35E}" type="slidenum">
              <a:rPr lang="da-DK" smtClean="0"/>
              <a:t>‹nr.›</a:t>
            </a:fld>
            <a:endParaRPr lang="da-DK"/>
          </a:p>
        </p:txBody>
      </p:sp>
    </p:spTree>
    <p:extLst>
      <p:ext uri="{BB962C8B-B14F-4D97-AF65-F5344CB8AC3E}">
        <p14:creationId xmlns:p14="http://schemas.microsoft.com/office/powerpoint/2010/main" val="328178938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4DA911-CDC6-43F7-BED1-8C842B21DA43}"/>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4C3C4013-8A97-41D0-9D81-E9C69714128B}"/>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0A062BE4-D6D8-4DFF-B962-752D03D225EF}"/>
              </a:ext>
            </a:extLst>
          </p:cNvPr>
          <p:cNvSpPr>
            <a:spLocks noGrp="1"/>
          </p:cNvSpPr>
          <p:nvPr>
            <p:ph type="dt" sz="half" idx="10"/>
          </p:nvPr>
        </p:nvSpPr>
        <p:spPr/>
        <p:txBody>
          <a:bodyPr/>
          <a:lstStyle/>
          <a:p>
            <a:fld id="{89A5FAC4-5014-4162-8728-F26E6957B277}" type="datetimeFigureOut">
              <a:rPr lang="da-DK" smtClean="0"/>
              <a:t>27-10-2021</a:t>
            </a:fld>
            <a:endParaRPr lang="da-DK"/>
          </a:p>
        </p:txBody>
      </p:sp>
      <p:sp>
        <p:nvSpPr>
          <p:cNvPr id="5" name="Pladsholder til sidefod 4">
            <a:extLst>
              <a:ext uri="{FF2B5EF4-FFF2-40B4-BE49-F238E27FC236}">
                <a16:creationId xmlns:a16="http://schemas.microsoft.com/office/drawing/2014/main" id="{3BE20CD0-55A3-4C1B-9188-A8D1DD2EA3B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E45B587-BD7A-4408-B448-C8219272BF3A}"/>
              </a:ext>
            </a:extLst>
          </p:cNvPr>
          <p:cNvSpPr>
            <a:spLocks noGrp="1"/>
          </p:cNvSpPr>
          <p:nvPr>
            <p:ph type="sldNum" sz="quarter" idx="12"/>
          </p:nvPr>
        </p:nvSpPr>
        <p:spPr/>
        <p:txBody>
          <a:bodyPr/>
          <a:lstStyle/>
          <a:p>
            <a:fld id="{5346CC74-BA80-4F1A-A6C6-6AB65E90B35E}" type="slidenum">
              <a:rPr lang="da-DK" smtClean="0"/>
              <a:t>‹nr.›</a:t>
            </a:fld>
            <a:endParaRPr lang="da-DK"/>
          </a:p>
        </p:txBody>
      </p:sp>
    </p:spTree>
    <p:extLst>
      <p:ext uri="{BB962C8B-B14F-4D97-AF65-F5344CB8AC3E}">
        <p14:creationId xmlns:p14="http://schemas.microsoft.com/office/powerpoint/2010/main" val="491076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emf"/><Relationship Id="rId2" Type="http://schemas.openxmlformats.org/officeDocument/2006/relationships/slideLayout" Target="../slideLayouts/slideLayout2.xml"/><Relationship Id="rId16" Type="http://schemas.openxmlformats.org/officeDocument/2006/relationships/customXml" Target="../ink/ink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image" Target="../media/image1.png"/><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5" Type="http://schemas.openxmlformats.org/officeDocument/2006/relationships/image" Target="../media/image7.png"/><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image" Target="../media/image13.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image" Target="../media/image1.png"/><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1.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image" Target="../media/image7.png"/><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image" Target="../media/image14.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2.xml"/><Relationship Id="rId1" Type="http://schemas.openxmlformats.org/officeDocument/2006/relationships/slideLayout" Target="../slideLayouts/slideLayout124.xml"/><Relationship Id="rId6" Type="http://schemas.openxmlformats.org/officeDocument/2006/relationships/image" Target="../media/image3.emf"/><Relationship Id="rId5" Type="http://schemas.openxmlformats.org/officeDocument/2006/relationships/customXml" Target="../ink/ink3.xml"/><Relationship Id="rId4" Type="http://schemas.openxmlformats.org/officeDocument/2006/relationships/image" Target="../media/image15.emf"/></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13.xml"/><Relationship Id="rId1" Type="http://schemas.openxmlformats.org/officeDocument/2006/relationships/slideLayout" Target="../slideLayouts/slideLayout125.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4.xml"/><Relationship Id="rId1" Type="http://schemas.openxmlformats.org/officeDocument/2006/relationships/slideLayout" Target="../slideLayouts/slideLayout126.xml"/><Relationship Id="rId4" Type="http://schemas.openxmlformats.org/officeDocument/2006/relationships/image" Target="../media/image3.png"/></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1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18"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customXml" Target="../ink/ink2.xml"/><Relationship Id="rId2" Type="http://schemas.openxmlformats.org/officeDocument/2006/relationships/slideLayout" Target="../slideLayouts/slideLayout47.xml"/><Relationship Id="rId16" Type="http://schemas.openxmlformats.org/officeDocument/2006/relationships/image" Target="../media/image7.pn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6.png"/><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1.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image" Target="../media/image7.png"/><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9.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1.pn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10.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1.pn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image" Target="../media/image7.png"/><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image" Target="../media/image1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1.pn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image" Target="../media/image7.png"/><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C7DA33-1B00-344D-BE64-AB50CE95B8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b="1">
                <a:latin typeface="Open Sans Condensed" panose="020B0606030504020204" pitchFamily="34" charset="0"/>
                <a:ea typeface="Open Sans Condensed" panose="020B0606030504020204" pitchFamily="34" charset="0"/>
                <a:cs typeface="Open Sans Condensed" panose="020B0606030504020204" pitchFamily="34" charset="0"/>
              </a:rPr>
              <a:t>Dette er en overskrift</a:t>
            </a:r>
            <a:endParaRPr lang="da-DK"/>
          </a:p>
        </p:txBody>
      </p:sp>
      <p:sp>
        <p:nvSpPr>
          <p:cNvPr id="3" name="Text Placeholder 2">
            <a:extLst>
              <a:ext uri="{FF2B5EF4-FFF2-40B4-BE49-F238E27FC236}">
                <a16:creationId xmlns:a16="http://schemas.microsoft.com/office/drawing/2014/main" id="{2EC029C0-F1BA-3247-B79E-32A07184BF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pic>
        <p:nvPicPr>
          <p:cNvPr id="9" name="Picture 8">
            <a:extLst>
              <a:ext uri="{FF2B5EF4-FFF2-40B4-BE49-F238E27FC236}">
                <a16:creationId xmlns:a16="http://schemas.microsoft.com/office/drawing/2014/main" id="{BCFC24E9-277B-F147-BA04-FCBEF2E2EA77}"/>
              </a:ext>
            </a:extLst>
          </p:cNvPr>
          <p:cNvPicPr>
            <a:picLocks noChangeAspect="1"/>
          </p:cNvPicPr>
          <p:nvPr userDrawn="1"/>
        </p:nvPicPr>
        <p:blipFill>
          <a:blip r:embed="rId15" cstate="screen">
            <a:extLst>
              <a:ext uri="{28A0092B-C50C-407E-A947-70E740481C1C}">
                <a14:useLocalDpi xmlns:a14="http://schemas.microsoft.com/office/drawing/2010/main"/>
              </a:ext>
            </a:extLst>
          </a:blip>
          <a:srcRect/>
          <a:stretch/>
        </p:blipFill>
        <p:spPr>
          <a:xfrm>
            <a:off x="10033348" y="5102397"/>
            <a:ext cx="1891388" cy="1484784"/>
          </a:xfrm>
          <a:prstGeom prst="rect">
            <a:avLst/>
          </a:prstGeom>
        </p:spPr>
      </p:pic>
      <mc:AlternateContent xmlns:mc="http://schemas.openxmlformats.org/markup-compatibility/2006" xmlns:p14="http://schemas.microsoft.com/office/powerpoint/2010/main">
        <mc:Choice Requires="p14">
          <p:contentPart p14:bwMode="auto" r:id="rId16">
            <p14:nvContentPartPr>
              <p14:cNvPr id="10" name="Håndskrift 9">
                <a:extLst>
                  <a:ext uri="{FF2B5EF4-FFF2-40B4-BE49-F238E27FC236}">
                    <a16:creationId xmlns:a16="http://schemas.microsoft.com/office/drawing/2014/main" id="{1E9F396D-B692-427B-9359-98B047AA2EF4}"/>
                  </a:ext>
                </a:extLst>
              </p14:cNvPr>
              <p14:cNvContentPartPr/>
              <p14:nvPr userDrawn="1"/>
            </p14:nvContentPartPr>
            <p14:xfrm>
              <a:off x="1958183" y="978002"/>
              <a:ext cx="360" cy="360"/>
            </p14:xfrm>
          </p:contentPart>
        </mc:Choice>
        <mc:Fallback xmlns="">
          <p:pic>
            <p:nvPicPr>
              <p:cNvPr id="10" name="Håndskrift 9">
                <a:extLst>
                  <a:ext uri="{FF2B5EF4-FFF2-40B4-BE49-F238E27FC236}">
                    <a16:creationId xmlns:a16="http://schemas.microsoft.com/office/drawing/2014/main" id="{1E9F396D-B692-427B-9359-98B047AA2EF4}"/>
                  </a:ext>
                </a:extLst>
              </p:cNvPr>
              <p:cNvPicPr/>
              <p:nvPr/>
            </p:nvPicPr>
            <p:blipFill>
              <a:blip r:embed="rId17"/>
              <a:stretch>
                <a:fillRect/>
              </a:stretch>
            </p:blipFill>
            <p:spPr>
              <a:xfrm>
                <a:off x="1949183" y="969002"/>
                <a:ext cx="18000" cy="18000"/>
              </a:xfrm>
              <a:prstGeom prst="rect">
                <a:avLst/>
              </a:prstGeom>
            </p:spPr>
          </p:pic>
        </mc:Fallback>
      </mc:AlternateContent>
    </p:spTree>
    <p:extLst>
      <p:ext uri="{BB962C8B-B14F-4D97-AF65-F5344CB8AC3E}">
        <p14:creationId xmlns:p14="http://schemas.microsoft.com/office/powerpoint/2010/main" val="244568924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801"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b="0" kern="1200" cap="all" baseline="0">
          <a:solidFill>
            <a:srgbClr val="196B7B"/>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8">
            <a:extLst>
              <a:ext uri="{FF2B5EF4-FFF2-40B4-BE49-F238E27FC236}">
                <a16:creationId xmlns:a16="http://schemas.microsoft.com/office/drawing/2014/main" id="{3BA2EC8E-494A-BB41-AD96-452416581BCE}"/>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Pladsholder til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da-DK"/>
              <a:t>Klik for at redigere i master</a:t>
            </a:r>
          </a:p>
        </p:txBody>
      </p:sp>
      <p:sp>
        <p:nvSpPr>
          <p:cNvPr id="4" name="Pladsholder til dato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C4DF0D-DFB1-4BDF-835B-484C3F51D91C}" type="datetimeFigureOut">
              <a:rPr lang="da-DK" smtClean="0"/>
              <a:t>27-10-2021</a:t>
            </a:fld>
            <a:endParaRPr lang="da-DK"/>
          </a:p>
        </p:txBody>
      </p:sp>
      <p:sp>
        <p:nvSpPr>
          <p:cNvPr id="5" name="Pladsholder til sidefod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67512B-0EA8-4075-8200-DAF6EFAFBBC4}" type="slidenum">
              <a:rPr lang="da-DK" smtClean="0"/>
              <a:t>‹nr.›</a:t>
            </a:fld>
            <a:endParaRPr lang="da-DK"/>
          </a:p>
        </p:txBody>
      </p:sp>
      <p:pic>
        <p:nvPicPr>
          <p:cNvPr id="9" name="Picture 8">
            <a:extLst>
              <a:ext uri="{FF2B5EF4-FFF2-40B4-BE49-F238E27FC236}">
                <a16:creationId xmlns:a16="http://schemas.microsoft.com/office/drawing/2014/main" id="{EA3F3193-75F4-4201-8CA6-D9CEA29C52AA}"/>
              </a:ext>
            </a:extLst>
          </p:cNvPr>
          <p:cNvPicPr>
            <a:picLocks noChangeAspect="1"/>
          </p:cNvPicPr>
          <p:nvPr userDrawn="1"/>
        </p:nvPicPr>
        <p:blipFill>
          <a:blip r:embed="rId15" cstate="screen">
            <a:extLst>
              <a:ext uri="{28A0092B-C50C-407E-A947-70E740481C1C}">
                <a14:useLocalDpi xmlns:a14="http://schemas.microsoft.com/office/drawing/2010/main"/>
              </a:ext>
            </a:extLst>
          </a:blip>
          <a:srcRect/>
          <a:stretch/>
        </p:blipFill>
        <p:spPr>
          <a:xfrm>
            <a:off x="10033348" y="5102452"/>
            <a:ext cx="1891388" cy="1484674"/>
          </a:xfrm>
          <a:prstGeom prst="rect">
            <a:avLst/>
          </a:prstGeom>
        </p:spPr>
      </p:pic>
    </p:spTree>
    <p:extLst>
      <p:ext uri="{BB962C8B-B14F-4D97-AF65-F5344CB8AC3E}">
        <p14:creationId xmlns:p14="http://schemas.microsoft.com/office/powerpoint/2010/main" val="1081292352"/>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914400" rtl="0" eaLnBrk="1" latinLnBrk="0" hangingPunct="1">
        <a:spcBef>
          <a:spcPct val="0"/>
        </a:spcBef>
        <a:buNone/>
        <a:defRPr sz="4400" kern="1200" cap="all" baseline="0">
          <a:solidFill>
            <a:srgbClr val="196B7B"/>
          </a:solidFill>
          <a:latin typeface="Open Sans Condensed" panose="020B0806030504020204" pitchFamily="34" charset="0"/>
          <a:ea typeface="Open Sans Condensed" panose="020B0806030504020204" pitchFamily="34" charset="0"/>
          <a:cs typeface="Open Sans Condensed" panose="020B0806030504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Billede 7" descr="Et billede, der indeholder papirvare, konvolut, computer, bord&#10;&#10;Automatisk genereret beskrivelse">
            <a:extLst>
              <a:ext uri="{FF2B5EF4-FFF2-40B4-BE49-F238E27FC236}">
                <a16:creationId xmlns:a16="http://schemas.microsoft.com/office/drawing/2014/main" id="{BE064111-A1EE-4D12-9C33-B455A9D35EDD}"/>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263047" y="-212942"/>
            <a:ext cx="12455047" cy="7005964"/>
          </a:xfrm>
          <a:prstGeom prst="rect">
            <a:avLst/>
          </a:prstGeom>
        </p:spPr>
      </p:pic>
      <p:sp>
        <p:nvSpPr>
          <p:cNvPr id="2" name="Pladsholder til titel 1">
            <a:extLst>
              <a:ext uri="{FF2B5EF4-FFF2-40B4-BE49-F238E27FC236}">
                <a16:creationId xmlns:a16="http://schemas.microsoft.com/office/drawing/2014/main" id="{3C408AAD-AF10-4B19-8A14-BF3E5CC602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BEA6AD93-13B1-4466-9F24-10166494C9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pic>
        <p:nvPicPr>
          <p:cNvPr id="11" name="Picture 8">
            <a:extLst>
              <a:ext uri="{FF2B5EF4-FFF2-40B4-BE49-F238E27FC236}">
                <a16:creationId xmlns:a16="http://schemas.microsoft.com/office/drawing/2014/main" id="{69FBDFEA-3B77-420B-BB64-29FCB7DDE7B0}"/>
              </a:ext>
            </a:extLst>
          </p:cNvPr>
          <p:cNvPicPr>
            <a:picLocks noChangeAspect="1"/>
          </p:cNvPicPr>
          <p:nvPr userDrawn="1"/>
        </p:nvPicPr>
        <p:blipFill>
          <a:blip r:embed="rId15" cstate="screen">
            <a:extLst>
              <a:ext uri="{28A0092B-C50C-407E-A947-70E740481C1C}">
                <a14:useLocalDpi xmlns:a14="http://schemas.microsoft.com/office/drawing/2010/main"/>
              </a:ext>
            </a:extLst>
          </a:blip>
          <a:srcRect/>
          <a:stretch/>
        </p:blipFill>
        <p:spPr>
          <a:xfrm>
            <a:off x="10033348" y="5102452"/>
            <a:ext cx="1891388" cy="1484674"/>
          </a:xfrm>
          <a:prstGeom prst="rect">
            <a:avLst/>
          </a:prstGeom>
        </p:spPr>
      </p:pic>
    </p:spTree>
    <p:extLst>
      <p:ext uri="{BB962C8B-B14F-4D97-AF65-F5344CB8AC3E}">
        <p14:creationId xmlns:p14="http://schemas.microsoft.com/office/powerpoint/2010/main" val="259183209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cap="all" baseline="0">
          <a:solidFill>
            <a:srgbClr val="196B7B"/>
          </a:solidFill>
          <a:latin typeface="Open Sans Condensed" panose="020B0806030504020204" pitchFamily="34" charset="0"/>
          <a:ea typeface="Open Sans Condensed" panose="020B0806030504020204" pitchFamily="34" charset="0"/>
          <a:cs typeface="Open Sans Condensed" panose="020B08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63B8F7-A4C2-BF45-A72E-8C41EFBF270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2CC7DA33-1B00-344D-BE64-AB50CE95B8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b="1">
                <a:latin typeface="Open Sans Condensed" panose="020B0606030504020204" pitchFamily="34" charset="0"/>
                <a:ea typeface="Open Sans Condensed" panose="020B0606030504020204" pitchFamily="34" charset="0"/>
                <a:cs typeface="Open Sans Condensed" panose="020B0606030504020204" pitchFamily="34" charset="0"/>
              </a:rPr>
              <a:t>Dette er en overskrift</a:t>
            </a:r>
            <a:endParaRPr lang="da-DK"/>
          </a:p>
        </p:txBody>
      </p:sp>
      <p:sp>
        <p:nvSpPr>
          <p:cNvPr id="3" name="Text Placeholder 2">
            <a:extLst>
              <a:ext uri="{FF2B5EF4-FFF2-40B4-BE49-F238E27FC236}">
                <a16:creationId xmlns:a16="http://schemas.microsoft.com/office/drawing/2014/main" id="{2EC029C0-F1BA-3247-B79E-32A07184BF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pic>
        <p:nvPicPr>
          <p:cNvPr id="9" name="Picture 8">
            <a:extLst>
              <a:ext uri="{FF2B5EF4-FFF2-40B4-BE49-F238E27FC236}">
                <a16:creationId xmlns:a16="http://schemas.microsoft.com/office/drawing/2014/main" id="{BCFC24E9-277B-F147-BA04-FCBEF2E2EA7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33348" y="5096513"/>
            <a:ext cx="1891388" cy="1496553"/>
          </a:xfrm>
          <a:prstGeom prst="rect">
            <a:avLst/>
          </a:prstGeom>
        </p:spPr>
      </p:pic>
      <mc:AlternateContent xmlns:mc="http://schemas.openxmlformats.org/markup-compatibility/2006" xmlns:p14="http://schemas.microsoft.com/office/powerpoint/2010/main">
        <mc:Choice Requires="p14">
          <p:contentPart p14:bwMode="auto" r:id="rId5">
            <p14:nvContentPartPr>
              <p14:cNvPr id="10" name="Håndskrift 9">
                <a:extLst>
                  <a:ext uri="{FF2B5EF4-FFF2-40B4-BE49-F238E27FC236}">
                    <a16:creationId xmlns:a16="http://schemas.microsoft.com/office/drawing/2014/main" id="{1E9F396D-B692-427B-9359-98B047AA2EF4}"/>
                  </a:ext>
                </a:extLst>
              </p14:cNvPr>
              <p14:cNvContentPartPr/>
              <p14:nvPr userDrawn="1"/>
            </p14:nvContentPartPr>
            <p14:xfrm>
              <a:off x="1958183" y="978002"/>
              <a:ext cx="360" cy="360"/>
            </p14:xfrm>
          </p:contentPart>
        </mc:Choice>
        <mc:Fallback xmlns="">
          <p:pic>
            <p:nvPicPr>
              <p:cNvPr id="10" name="Håndskrift 9">
                <a:extLst>
                  <a:ext uri="{FF2B5EF4-FFF2-40B4-BE49-F238E27FC236}">
                    <a16:creationId xmlns:a16="http://schemas.microsoft.com/office/drawing/2014/main" id="{1E9F396D-B692-427B-9359-98B047AA2EF4}"/>
                  </a:ext>
                </a:extLst>
              </p:cNvPr>
              <p:cNvPicPr/>
              <p:nvPr/>
            </p:nvPicPr>
            <p:blipFill>
              <a:blip r:embed="rId6"/>
              <a:stretch>
                <a:fillRect/>
              </a:stretch>
            </p:blipFill>
            <p:spPr>
              <a:xfrm>
                <a:off x="1949183" y="969002"/>
                <a:ext cx="18000" cy="18000"/>
              </a:xfrm>
              <a:prstGeom prst="rect">
                <a:avLst/>
              </a:prstGeom>
            </p:spPr>
          </p:pic>
        </mc:Fallback>
      </mc:AlternateContent>
    </p:spTree>
    <p:extLst>
      <p:ext uri="{BB962C8B-B14F-4D97-AF65-F5344CB8AC3E}">
        <p14:creationId xmlns:p14="http://schemas.microsoft.com/office/powerpoint/2010/main" val="515432971"/>
      </p:ext>
    </p:extLst>
  </p:cSld>
  <p:clrMap bg1="lt1" tx1="dk1" bg2="lt2" tx2="dk2" accent1="accent1" accent2="accent2" accent3="accent3" accent4="accent4" accent5="accent5" accent6="accent6" hlink="hlink" folHlink="folHlink"/>
  <p:sldLayoutIdLst>
    <p:sldLayoutId id="2147483795" r:id="rId1"/>
  </p:sldLayoutIdLst>
  <p:txStyles>
    <p:titleStyle>
      <a:lvl1pPr algn="l" defTabSz="914400" rtl="0" eaLnBrk="1" latinLnBrk="0" hangingPunct="1">
        <a:lnSpc>
          <a:spcPct val="90000"/>
        </a:lnSpc>
        <a:spcBef>
          <a:spcPct val="0"/>
        </a:spcBef>
        <a:buNone/>
        <a:defRPr sz="4400" kern="1200" cap="all" baseline="0">
          <a:solidFill>
            <a:srgbClr val="196B7B"/>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D274695-F714-3945-BF9D-C0AD1C347E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8485" y="-93780"/>
            <a:ext cx="12192000" cy="6858000"/>
          </a:xfrm>
          <a:prstGeom prst="rect">
            <a:avLst/>
          </a:prstGeom>
        </p:spPr>
      </p:pic>
      <p:sp>
        <p:nvSpPr>
          <p:cNvPr id="2" name="Title Placeholder 1">
            <a:extLst>
              <a:ext uri="{FF2B5EF4-FFF2-40B4-BE49-F238E27FC236}">
                <a16:creationId xmlns:a16="http://schemas.microsoft.com/office/drawing/2014/main" id="{F7D35E58-F38B-1844-843E-B8178E8028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da-DK"/>
          </a:p>
        </p:txBody>
      </p:sp>
      <p:sp>
        <p:nvSpPr>
          <p:cNvPr id="3" name="Text Placeholder 2">
            <a:extLst>
              <a:ext uri="{FF2B5EF4-FFF2-40B4-BE49-F238E27FC236}">
                <a16:creationId xmlns:a16="http://schemas.microsoft.com/office/drawing/2014/main" id="{80006B19-F16B-EF42-8757-EACD0E80E3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Date Placeholder 3">
            <a:extLst>
              <a:ext uri="{FF2B5EF4-FFF2-40B4-BE49-F238E27FC236}">
                <a16:creationId xmlns:a16="http://schemas.microsoft.com/office/drawing/2014/main" id="{7BA7C876-1E51-DF48-B3C1-19887A2997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DE96C-4220-6441-9DB2-64C5F093CA98}" type="datetimeFigureOut">
              <a:rPr lang="da-DK" smtClean="0"/>
              <a:t>27-10-2021</a:t>
            </a:fld>
            <a:endParaRPr lang="da-DK"/>
          </a:p>
        </p:txBody>
      </p:sp>
      <p:sp>
        <p:nvSpPr>
          <p:cNvPr id="5" name="Footer Placeholder 4">
            <a:extLst>
              <a:ext uri="{FF2B5EF4-FFF2-40B4-BE49-F238E27FC236}">
                <a16:creationId xmlns:a16="http://schemas.microsoft.com/office/drawing/2014/main" id="{2F42B01C-A6E2-9743-87DA-A5D4B88E97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a:extLst>
              <a:ext uri="{FF2B5EF4-FFF2-40B4-BE49-F238E27FC236}">
                <a16:creationId xmlns:a16="http://schemas.microsoft.com/office/drawing/2014/main" id="{DA8EAF97-E65B-0144-9701-ED1E4D1F93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C1265-0EAB-5E4C-841C-075C1F51C248}" type="slidenum">
              <a:rPr lang="da-DK" smtClean="0"/>
              <a:t>‹nr.›</a:t>
            </a:fld>
            <a:endParaRPr lang="da-DK"/>
          </a:p>
        </p:txBody>
      </p:sp>
    </p:spTree>
    <p:extLst>
      <p:ext uri="{BB962C8B-B14F-4D97-AF65-F5344CB8AC3E}">
        <p14:creationId xmlns:p14="http://schemas.microsoft.com/office/powerpoint/2010/main" val="3893763338"/>
      </p:ext>
    </p:extLst>
  </p:cSld>
  <p:clrMap bg1="lt1" tx1="dk1" bg2="lt2" tx2="dk2" accent1="accent1" accent2="accent2" accent3="accent3" accent4="accent4" accent5="accent5" accent6="accent6" hlink="hlink" folHlink="folHlink"/>
  <p:sldLayoutIdLst>
    <p:sldLayoutId id="2147483797" r:id="rId1"/>
  </p:sldLayoutIdLst>
  <p:txStyles>
    <p:titleStyle>
      <a:lvl1pPr algn="l" defTabSz="914400" rtl="0" eaLnBrk="1" latinLnBrk="0" hangingPunct="1">
        <a:lnSpc>
          <a:spcPct val="90000"/>
        </a:lnSpc>
        <a:spcBef>
          <a:spcPct val="0"/>
        </a:spcBef>
        <a:buNone/>
        <a:defRPr sz="4400" kern="1200" cap="all" baseline="0">
          <a:solidFill>
            <a:srgbClr val="196B7B"/>
          </a:solidFill>
          <a:latin typeface="Open Sans Condensed" panose="020B0806030504020204" pitchFamily="34" charset="0"/>
          <a:ea typeface="Open Sans Condensed" panose="020B0806030504020204" pitchFamily="34" charset="0"/>
          <a:cs typeface="Open Sans Condensed" panose="020B08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D274695-F714-3945-BF9D-C0AD1C347EC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48485" y="-93780"/>
            <a:ext cx="12192000" cy="6858000"/>
          </a:xfrm>
          <a:prstGeom prst="rect">
            <a:avLst/>
          </a:prstGeom>
        </p:spPr>
      </p:pic>
      <p:sp>
        <p:nvSpPr>
          <p:cNvPr id="2" name="Title Placeholder 1">
            <a:extLst>
              <a:ext uri="{FF2B5EF4-FFF2-40B4-BE49-F238E27FC236}">
                <a16:creationId xmlns:a16="http://schemas.microsoft.com/office/drawing/2014/main" id="{F7D35E58-F38B-1844-843E-B8178E8028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da-DK"/>
          </a:p>
        </p:txBody>
      </p:sp>
      <p:sp>
        <p:nvSpPr>
          <p:cNvPr id="3" name="Text Placeholder 2">
            <a:extLst>
              <a:ext uri="{FF2B5EF4-FFF2-40B4-BE49-F238E27FC236}">
                <a16:creationId xmlns:a16="http://schemas.microsoft.com/office/drawing/2014/main" id="{80006B19-F16B-EF42-8757-EACD0E80E3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Date Placeholder 3">
            <a:extLst>
              <a:ext uri="{FF2B5EF4-FFF2-40B4-BE49-F238E27FC236}">
                <a16:creationId xmlns:a16="http://schemas.microsoft.com/office/drawing/2014/main" id="{7BA7C876-1E51-DF48-B3C1-19887A2997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DE96C-4220-6441-9DB2-64C5F093CA98}" type="datetimeFigureOut">
              <a:rPr lang="da-DK" smtClean="0"/>
              <a:t>27-10-2021</a:t>
            </a:fld>
            <a:endParaRPr lang="da-DK"/>
          </a:p>
        </p:txBody>
      </p:sp>
      <p:sp>
        <p:nvSpPr>
          <p:cNvPr id="5" name="Footer Placeholder 4">
            <a:extLst>
              <a:ext uri="{FF2B5EF4-FFF2-40B4-BE49-F238E27FC236}">
                <a16:creationId xmlns:a16="http://schemas.microsoft.com/office/drawing/2014/main" id="{2F42B01C-A6E2-9743-87DA-A5D4B88E97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a:extLst>
              <a:ext uri="{FF2B5EF4-FFF2-40B4-BE49-F238E27FC236}">
                <a16:creationId xmlns:a16="http://schemas.microsoft.com/office/drawing/2014/main" id="{DA8EAF97-E65B-0144-9701-ED1E4D1F93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C1265-0EAB-5E4C-841C-075C1F51C248}" type="slidenum">
              <a:rPr lang="da-DK" smtClean="0"/>
              <a:t>‹nr.›</a:t>
            </a:fld>
            <a:endParaRPr lang="da-DK"/>
          </a:p>
        </p:txBody>
      </p:sp>
    </p:spTree>
    <p:extLst>
      <p:ext uri="{BB962C8B-B14F-4D97-AF65-F5344CB8AC3E}">
        <p14:creationId xmlns:p14="http://schemas.microsoft.com/office/powerpoint/2010/main" val="3893763338"/>
      </p:ext>
    </p:extLst>
  </p:cSld>
  <p:clrMap bg1="lt1" tx1="dk1" bg2="lt2" tx2="dk2" accent1="accent1" accent2="accent2" accent3="accent3" accent4="accent4" accent5="accent5" accent6="accent6" hlink="hlink" folHlink="folHlink"/>
  <p:sldLayoutIdLst>
    <p:sldLayoutId id="2147483799" r:id="rId1"/>
  </p:sldLayoutIdLst>
  <p:txStyles>
    <p:titleStyle>
      <a:lvl1pPr algn="l" defTabSz="914400" rtl="0" eaLnBrk="1" latinLnBrk="0" hangingPunct="1">
        <a:lnSpc>
          <a:spcPct val="90000"/>
        </a:lnSpc>
        <a:spcBef>
          <a:spcPct val="0"/>
        </a:spcBef>
        <a:buNone/>
        <a:defRPr sz="4400" kern="1200" cap="all" baseline="0">
          <a:solidFill>
            <a:srgbClr val="196B7B"/>
          </a:solidFill>
          <a:latin typeface="Open Sans Condensed" panose="020B0806030504020204" pitchFamily="34" charset="0"/>
          <a:ea typeface="Open Sans Condensed" panose="020B0806030504020204" pitchFamily="34" charset="0"/>
          <a:cs typeface="Open Sans Condensed" panose="020B08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97537CB4-04FC-42C4-92B3-0BAC4FB287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BA59A05A-743E-41ED-A29C-733148AAF9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D87F740-474C-458A-BBC5-518FCFA414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F96C02-E2C3-4FD2-A3F9-2BBB9563E8AE}" type="datetimeFigureOut">
              <a:rPr lang="da-DK" smtClean="0"/>
              <a:t>27-10-2021</a:t>
            </a:fld>
            <a:endParaRPr lang="da-DK"/>
          </a:p>
        </p:txBody>
      </p:sp>
      <p:sp>
        <p:nvSpPr>
          <p:cNvPr id="5" name="Pladsholder til sidefod 4">
            <a:extLst>
              <a:ext uri="{FF2B5EF4-FFF2-40B4-BE49-F238E27FC236}">
                <a16:creationId xmlns:a16="http://schemas.microsoft.com/office/drawing/2014/main" id="{BBC02233-EE67-4F64-9688-033F29F9FC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F51A6A08-2FD3-4877-88E4-CA360B9589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018530-A237-476F-9531-883E1DCC18F9}" type="slidenum">
              <a:rPr lang="da-DK" smtClean="0"/>
              <a:t>‹nr.›</a:t>
            </a:fld>
            <a:endParaRPr lang="da-DK"/>
          </a:p>
        </p:txBody>
      </p:sp>
    </p:spTree>
    <p:extLst>
      <p:ext uri="{BB962C8B-B14F-4D97-AF65-F5344CB8AC3E}">
        <p14:creationId xmlns:p14="http://schemas.microsoft.com/office/powerpoint/2010/main" val="2100496527"/>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D274695-F714-3945-BF9D-C0AD1C347ECB}"/>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48485" y="-93780"/>
            <a:ext cx="12192000" cy="6858000"/>
          </a:xfrm>
          <a:prstGeom prst="rect">
            <a:avLst/>
          </a:prstGeom>
        </p:spPr>
      </p:pic>
      <p:sp>
        <p:nvSpPr>
          <p:cNvPr id="2" name="Title Placeholder 1">
            <a:extLst>
              <a:ext uri="{FF2B5EF4-FFF2-40B4-BE49-F238E27FC236}">
                <a16:creationId xmlns:a16="http://schemas.microsoft.com/office/drawing/2014/main" id="{F7D35E58-F38B-1844-843E-B8178E8028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da-DK"/>
          </a:p>
        </p:txBody>
      </p:sp>
      <p:sp>
        <p:nvSpPr>
          <p:cNvPr id="3" name="Text Placeholder 2">
            <a:extLst>
              <a:ext uri="{FF2B5EF4-FFF2-40B4-BE49-F238E27FC236}">
                <a16:creationId xmlns:a16="http://schemas.microsoft.com/office/drawing/2014/main" id="{80006B19-F16B-EF42-8757-EACD0E80E3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Date Placeholder 3">
            <a:extLst>
              <a:ext uri="{FF2B5EF4-FFF2-40B4-BE49-F238E27FC236}">
                <a16:creationId xmlns:a16="http://schemas.microsoft.com/office/drawing/2014/main" id="{7BA7C876-1E51-DF48-B3C1-19887A2997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DE96C-4220-6441-9DB2-64C5F093CA98}" type="datetimeFigureOut">
              <a:rPr lang="da-DK" smtClean="0"/>
              <a:t>27-10-2021</a:t>
            </a:fld>
            <a:endParaRPr lang="da-DK"/>
          </a:p>
        </p:txBody>
      </p:sp>
      <p:sp>
        <p:nvSpPr>
          <p:cNvPr id="5" name="Footer Placeholder 4">
            <a:extLst>
              <a:ext uri="{FF2B5EF4-FFF2-40B4-BE49-F238E27FC236}">
                <a16:creationId xmlns:a16="http://schemas.microsoft.com/office/drawing/2014/main" id="{2F42B01C-A6E2-9743-87DA-A5D4B88E97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a:extLst>
              <a:ext uri="{FF2B5EF4-FFF2-40B4-BE49-F238E27FC236}">
                <a16:creationId xmlns:a16="http://schemas.microsoft.com/office/drawing/2014/main" id="{DA8EAF97-E65B-0144-9701-ED1E4D1F93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C1265-0EAB-5E4C-841C-075C1F51C248}" type="slidenum">
              <a:rPr lang="da-DK" smtClean="0"/>
              <a:t>‹nr.›</a:t>
            </a:fld>
            <a:endParaRPr lang="da-DK"/>
          </a:p>
        </p:txBody>
      </p:sp>
    </p:spTree>
    <p:extLst>
      <p:ext uri="{BB962C8B-B14F-4D97-AF65-F5344CB8AC3E}">
        <p14:creationId xmlns:p14="http://schemas.microsoft.com/office/powerpoint/2010/main" val="3893763338"/>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l" defTabSz="914400" rtl="0" eaLnBrk="1" latinLnBrk="0" hangingPunct="1">
        <a:lnSpc>
          <a:spcPct val="90000"/>
        </a:lnSpc>
        <a:spcBef>
          <a:spcPct val="0"/>
        </a:spcBef>
        <a:buNone/>
        <a:defRPr sz="4400" kern="1200" cap="all" baseline="0">
          <a:solidFill>
            <a:srgbClr val="196B7B"/>
          </a:solidFill>
          <a:latin typeface="Open Sans Condensed" panose="020B0806030504020204" pitchFamily="34" charset="0"/>
          <a:ea typeface="Open Sans Condensed" panose="020B0806030504020204" pitchFamily="34" charset="0"/>
          <a:cs typeface="Open Sans Condensed" panose="020B08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96BD0B6-0E7A-3542-BD4A-49B38F622A19}"/>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4EE9C336-3C83-D146-BF6C-4A800ECD2D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da-DK"/>
          </a:p>
        </p:txBody>
      </p:sp>
      <p:sp>
        <p:nvSpPr>
          <p:cNvPr id="3" name="Text Placeholder 2">
            <a:extLst>
              <a:ext uri="{FF2B5EF4-FFF2-40B4-BE49-F238E27FC236}">
                <a16:creationId xmlns:a16="http://schemas.microsoft.com/office/drawing/2014/main" id="{CFC24196-997E-D54C-B51E-52BDFAA7AE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Date Placeholder 3">
            <a:extLst>
              <a:ext uri="{FF2B5EF4-FFF2-40B4-BE49-F238E27FC236}">
                <a16:creationId xmlns:a16="http://schemas.microsoft.com/office/drawing/2014/main" id="{DD662BE2-64EA-9941-AB07-06274FC9C4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D4393E-8EF0-AE4A-8E11-73232A76BF45}" type="datetimeFigureOut">
              <a:rPr lang="da-DK" smtClean="0"/>
              <a:t>27-10-2021</a:t>
            </a:fld>
            <a:endParaRPr lang="da-DK"/>
          </a:p>
        </p:txBody>
      </p:sp>
      <p:sp>
        <p:nvSpPr>
          <p:cNvPr id="5" name="Footer Placeholder 4">
            <a:extLst>
              <a:ext uri="{FF2B5EF4-FFF2-40B4-BE49-F238E27FC236}">
                <a16:creationId xmlns:a16="http://schemas.microsoft.com/office/drawing/2014/main" id="{A92CF8FB-B4F8-5744-9FAD-EB9101E211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a:extLst>
              <a:ext uri="{FF2B5EF4-FFF2-40B4-BE49-F238E27FC236}">
                <a16:creationId xmlns:a16="http://schemas.microsoft.com/office/drawing/2014/main" id="{C0D2D410-3864-D149-9988-A1B62F1FDE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F6BB06-249E-7148-93DA-46C79176D429}" type="slidenum">
              <a:rPr lang="da-DK" smtClean="0"/>
              <a:t>‹nr.›</a:t>
            </a:fld>
            <a:endParaRPr lang="da-DK"/>
          </a:p>
        </p:txBody>
      </p:sp>
    </p:spTree>
    <p:extLst>
      <p:ext uri="{BB962C8B-B14F-4D97-AF65-F5344CB8AC3E}">
        <p14:creationId xmlns:p14="http://schemas.microsoft.com/office/powerpoint/2010/main" val="2936818941"/>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l" defTabSz="914400" rtl="0" eaLnBrk="1" latinLnBrk="0" hangingPunct="1">
        <a:lnSpc>
          <a:spcPct val="90000"/>
        </a:lnSpc>
        <a:spcBef>
          <a:spcPct val="0"/>
        </a:spcBef>
        <a:buNone/>
        <a:defRPr sz="4400" kern="1200" cap="all" baseline="0">
          <a:solidFill>
            <a:srgbClr val="196B7B"/>
          </a:solidFill>
          <a:latin typeface="Open Sans Condensed" panose="020B0806030504020204" pitchFamily="34" charset="0"/>
          <a:ea typeface="Open Sans Condensed" panose="020B0806030504020204" pitchFamily="34" charset="0"/>
          <a:cs typeface="Open Sans Condensed" panose="020B08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FA53C0D-F717-654D-9475-F80F6742496A}"/>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49D808AA-B6E7-8C4B-BA81-381AD09A45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da-DK"/>
          </a:p>
        </p:txBody>
      </p:sp>
      <p:sp>
        <p:nvSpPr>
          <p:cNvPr id="3" name="Text Placeholder 2">
            <a:extLst>
              <a:ext uri="{FF2B5EF4-FFF2-40B4-BE49-F238E27FC236}">
                <a16:creationId xmlns:a16="http://schemas.microsoft.com/office/drawing/2014/main" id="{60585B55-3AB5-614A-BC8C-C2C211FA59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Date Placeholder 3">
            <a:extLst>
              <a:ext uri="{FF2B5EF4-FFF2-40B4-BE49-F238E27FC236}">
                <a16:creationId xmlns:a16="http://schemas.microsoft.com/office/drawing/2014/main" id="{68A4B6E3-5E46-3B42-8B02-9BC7CBA243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FE879B-8889-594E-90C3-FEE73A6C7135}" type="datetimeFigureOut">
              <a:rPr lang="da-DK" smtClean="0"/>
              <a:t>27-10-2021</a:t>
            </a:fld>
            <a:endParaRPr lang="da-DK"/>
          </a:p>
        </p:txBody>
      </p:sp>
      <p:sp>
        <p:nvSpPr>
          <p:cNvPr id="5" name="Footer Placeholder 4">
            <a:extLst>
              <a:ext uri="{FF2B5EF4-FFF2-40B4-BE49-F238E27FC236}">
                <a16:creationId xmlns:a16="http://schemas.microsoft.com/office/drawing/2014/main" id="{A2E5C93C-C73E-C449-ACB6-D7974DD75C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a:extLst>
              <a:ext uri="{FF2B5EF4-FFF2-40B4-BE49-F238E27FC236}">
                <a16:creationId xmlns:a16="http://schemas.microsoft.com/office/drawing/2014/main" id="{55E30365-8D38-624F-86EC-0F48083FAE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6CB8A1-3F1B-7043-ADC4-113AECDB616B}" type="slidenum">
              <a:rPr lang="da-DK" smtClean="0"/>
              <a:t>‹nr.›</a:t>
            </a:fld>
            <a:endParaRPr lang="da-DK"/>
          </a:p>
        </p:txBody>
      </p:sp>
    </p:spTree>
    <p:extLst>
      <p:ext uri="{BB962C8B-B14F-4D97-AF65-F5344CB8AC3E}">
        <p14:creationId xmlns:p14="http://schemas.microsoft.com/office/powerpoint/2010/main" val="3624721507"/>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914400" rtl="0" eaLnBrk="1" latinLnBrk="0" hangingPunct="1">
        <a:lnSpc>
          <a:spcPct val="90000"/>
        </a:lnSpc>
        <a:spcBef>
          <a:spcPct val="0"/>
        </a:spcBef>
        <a:buNone/>
        <a:defRPr sz="4400" kern="1200" cap="all" baseline="0">
          <a:solidFill>
            <a:srgbClr val="196B7B"/>
          </a:solidFill>
          <a:latin typeface="Open Sans Condensed" panose="020B0806030504020204" pitchFamily="34" charset="0"/>
          <a:ea typeface="Open Sans Condensed" panose="020B0806030504020204" pitchFamily="34" charset="0"/>
          <a:cs typeface="Open Sans Condensed" panose="020B08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63B8F7-A4C2-BF45-A72E-8C41EFBF2705}"/>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2CC7DA33-1B00-344D-BE64-AB50CE95B8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b="1">
                <a:latin typeface="Open Sans Condensed" panose="020B0606030504020204" pitchFamily="34" charset="0"/>
                <a:ea typeface="Open Sans Condensed" panose="020B0606030504020204" pitchFamily="34" charset="0"/>
                <a:cs typeface="Open Sans Condensed" panose="020B0606030504020204" pitchFamily="34" charset="0"/>
              </a:rPr>
              <a:t>Dette er en overskrift</a:t>
            </a:r>
            <a:endParaRPr lang="da-DK"/>
          </a:p>
        </p:txBody>
      </p:sp>
      <p:sp>
        <p:nvSpPr>
          <p:cNvPr id="3" name="Text Placeholder 2">
            <a:extLst>
              <a:ext uri="{FF2B5EF4-FFF2-40B4-BE49-F238E27FC236}">
                <a16:creationId xmlns:a16="http://schemas.microsoft.com/office/drawing/2014/main" id="{2EC029C0-F1BA-3247-B79E-32A07184BF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pic>
        <p:nvPicPr>
          <p:cNvPr id="9" name="Picture 8">
            <a:extLst>
              <a:ext uri="{FF2B5EF4-FFF2-40B4-BE49-F238E27FC236}">
                <a16:creationId xmlns:a16="http://schemas.microsoft.com/office/drawing/2014/main" id="{BCFC24E9-277B-F147-BA04-FCBEF2E2EA77}"/>
              </a:ext>
            </a:extLst>
          </p:cNvPr>
          <p:cNvPicPr>
            <a:picLocks noChangeAspect="1"/>
          </p:cNvPicPr>
          <p:nvPr userDrawn="1"/>
        </p:nvPicPr>
        <p:blipFill>
          <a:blip r:embed="rId16" cstate="screen">
            <a:extLst>
              <a:ext uri="{28A0092B-C50C-407E-A947-70E740481C1C}">
                <a14:useLocalDpi xmlns:a14="http://schemas.microsoft.com/office/drawing/2010/main"/>
              </a:ext>
            </a:extLst>
          </a:blip>
          <a:srcRect/>
          <a:stretch/>
        </p:blipFill>
        <p:spPr>
          <a:xfrm>
            <a:off x="10033348" y="5102452"/>
            <a:ext cx="1891388" cy="1484674"/>
          </a:xfrm>
          <a:prstGeom prst="rect">
            <a:avLst/>
          </a:prstGeom>
        </p:spPr>
      </p:pic>
      <mc:AlternateContent xmlns:mc="http://schemas.openxmlformats.org/markup-compatibility/2006" xmlns:p14="http://schemas.microsoft.com/office/powerpoint/2010/main">
        <mc:Choice Requires="p14">
          <p:contentPart p14:bwMode="auto" r:id="rId17">
            <p14:nvContentPartPr>
              <p14:cNvPr id="10" name="Håndskrift 9">
                <a:extLst>
                  <a:ext uri="{FF2B5EF4-FFF2-40B4-BE49-F238E27FC236}">
                    <a16:creationId xmlns:a16="http://schemas.microsoft.com/office/drawing/2014/main" id="{1E9F396D-B692-427B-9359-98B047AA2EF4}"/>
                  </a:ext>
                </a:extLst>
              </p14:cNvPr>
              <p14:cNvContentPartPr/>
              <p14:nvPr userDrawn="1"/>
            </p14:nvContentPartPr>
            <p14:xfrm>
              <a:off x="1958183" y="978002"/>
              <a:ext cx="360" cy="360"/>
            </p14:xfrm>
          </p:contentPart>
        </mc:Choice>
        <mc:Fallback xmlns="">
          <p:pic>
            <p:nvPicPr>
              <p:cNvPr id="10" name="Håndskrift 9">
                <a:extLst>
                  <a:ext uri="{FF2B5EF4-FFF2-40B4-BE49-F238E27FC236}">
                    <a16:creationId xmlns:a16="http://schemas.microsoft.com/office/drawing/2014/main" id="{1E9F396D-B692-427B-9359-98B047AA2EF4}"/>
                  </a:ext>
                </a:extLst>
              </p:cNvPr>
              <p:cNvPicPr/>
              <p:nvPr/>
            </p:nvPicPr>
            <p:blipFill>
              <a:blip r:embed="rId18"/>
              <a:stretch>
                <a:fillRect/>
              </a:stretch>
            </p:blipFill>
            <p:spPr>
              <a:xfrm>
                <a:off x="1949183" y="969002"/>
                <a:ext cx="18000" cy="18000"/>
              </a:xfrm>
              <a:prstGeom prst="rect">
                <a:avLst/>
              </a:prstGeom>
            </p:spPr>
          </p:pic>
        </mc:Fallback>
      </mc:AlternateContent>
    </p:spTree>
    <p:extLst>
      <p:ext uri="{BB962C8B-B14F-4D97-AF65-F5344CB8AC3E}">
        <p14:creationId xmlns:p14="http://schemas.microsoft.com/office/powerpoint/2010/main" val="515432971"/>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txStyles>
    <p:titleStyle>
      <a:lvl1pPr algn="l" defTabSz="914400" rtl="0" eaLnBrk="1" latinLnBrk="0" hangingPunct="1">
        <a:lnSpc>
          <a:spcPct val="90000"/>
        </a:lnSpc>
        <a:spcBef>
          <a:spcPct val="0"/>
        </a:spcBef>
        <a:buNone/>
        <a:defRPr sz="4400" kern="1200" cap="all" baseline="0">
          <a:solidFill>
            <a:srgbClr val="196B7B"/>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ABDE8D4-9B9A-304D-8595-76427ED6D002}"/>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Pladsholder til sidefod 4">
            <a:extLst>
              <a:ext uri="{FF2B5EF4-FFF2-40B4-BE49-F238E27FC236}">
                <a16:creationId xmlns:a16="http://schemas.microsoft.com/office/drawing/2014/main" id="{FDB8ACC4-0F18-4C1A-8BB2-64EEC95FC3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14354287-A68E-461A-8937-9072403048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E183B7-EAF5-4DC6-8DBA-F459EACD78AE}" type="slidenum">
              <a:rPr lang="da-DK" smtClean="0"/>
              <a:t>‹nr.›</a:t>
            </a:fld>
            <a:endParaRPr lang="da-DK"/>
          </a:p>
        </p:txBody>
      </p:sp>
      <p:pic>
        <p:nvPicPr>
          <p:cNvPr id="11" name="Picture 8">
            <a:extLst>
              <a:ext uri="{FF2B5EF4-FFF2-40B4-BE49-F238E27FC236}">
                <a16:creationId xmlns:a16="http://schemas.microsoft.com/office/drawing/2014/main" id="{EA3F3193-75F4-4201-8CA6-D9CEA29C52AA}"/>
              </a:ext>
            </a:extLst>
          </p:cNvPr>
          <p:cNvPicPr>
            <a:picLocks noChangeAspect="1"/>
          </p:cNvPicPr>
          <p:nvPr userDrawn="1"/>
        </p:nvPicPr>
        <p:blipFill>
          <a:blip r:embed="rId15" cstate="screen">
            <a:extLst>
              <a:ext uri="{28A0092B-C50C-407E-A947-70E740481C1C}">
                <a14:useLocalDpi xmlns:a14="http://schemas.microsoft.com/office/drawing/2010/main"/>
              </a:ext>
            </a:extLst>
          </a:blip>
          <a:srcRect/>
          <a:stretch/>
        </p:blipFill>
        <p:spPr>
          <a:xfrm>
            <a:off x="10033348" y="5102452"/>
            <a:ext cx="1891388" cy="1484674"/>
          </a:xfrm>
          <a:prstGeom prst="rect">
            <a:avLst/>
          </a:prstGeom>
        </p:spPr>
      </p:pic>
      <p:sp>
        <p:nvSpPr>
          <p:cNvPr id="8" name="Title Placeholder 1">
            <a:extLst>
              <a:ext uri="{FF2B5EF4-FFF2-40B4-BE49-F238E27FC236}">
                <a16:creationId xmlns:a16="http://schemas.microsoft.com/office/drawing/2014/main" id="{2CC7DA33-1B00-344D-BE64-AB50CE95B8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b="1">
                <a:latin typeface="Open Sans Condensed" panose="020B0606030504020204" pitchFamily="34" charset="0"/>
                <a:ea typeface="Open Sans Condensed" panose="020B0606030504020204" pitchFamily="34" charset="0"/>
                <a:cs typeface="Open Sans Condensed" panose="020B0606030504020204" pitchFamily="34" charset="0"/>
              </a:rPr>
              <a:t>Dette er en overskrift</a:t>
            </a:r>
            <a:endParaRPr lang="da-DK"/>
          </a:p>
        </p:txBody>
      </p:sp>
      <p:sp>
        <p:nvSpPr>
          <p:cNvPr id="9" name="Text Placeholder 2">
            <a:extLst>
              <a:ext uri="{FF2B5EF4-FFF2-40B4-BE49-F238E27FC236}">
                <a16:creationId xmlns:a16="http://schemas.microsoft.com/office/drawing/2014/main" id="{2EC029C0-F1BA-3247-B79E-32A07184BF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Tree>
    <p:extLst>
      <p:ext uri="{BB962C8B-B14F-4D97-AF65-F5344CB8AC3E}">
        <p14:creationId xmlns:p14="http://schemas.microsoft.com/office/powerpoint/2010/main" val="112574793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cap="all" baseline="0">
          <a:solidFill>
            <a:srgbClr val="196B7B"/>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28" name="Picture 4" descr="C:\Users\Hp\Documents\DB Projekt\lille blå boble.png"/>
          <p:cNvPicPr>
            <a:picLocks noChangeAspect="1" noChangeArrowheads="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672123" y="310600"/>
            <a:ext cx="11355409" cy="6387417"/>
          </a:xfrm>
          <a:prstGeom prst="rect">
            <a:avLst/>
          </a:prstGeom>
          <a:noFill/>
          <a:extLst>
            <a:ext uri="{909E8E84-426E-40DD-AFC4-6F175D3DCCD1}">
              <a14:hiddenFill xmlns:a14="http://schemas.microsoft.com/office/drawing/2010/main">
                <a:solidFill>
                  <a:srgbClr val="FFFFFF"/>
                </a:solidFill>
              </a14:hiddenFill>
            </a:ext>
          </a:extLst>
        </p:spPr>
      </p:pic>
      <p:sp>
        <p:nvSpPr>
          <p:cNvPr id="2" name="Pladsholder til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9445E0-C355-4FE8-8BD3-681EB668A2D3}" type="datetimeFigureOut">
              <a:rPr lang="da-DK" smtClean="0"/>
              <a:t>27-10-2021</a:t>
            </a:fld>
            <a:endParaRPr lang="da-DK"/>
          </a:p>
        </p:txBody>
      </p:sp>
      <p:sp>
        <p:nvSpPr>
          <p:cNvPr id="5" name="Pladsholder til sidefod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D5C6BA-EA68-41FA-A1F1-7510EA276BAA}" type="slidenum">
              <a:rPr lang="da-DK" smtClean="0"/>
              <a:t>‹nr.›</a:t>
            </a:fld>
            <a:endParaRPr lang="da-DK"/>
          </a:p>
        </p:txBody>
      </p:sp>
    </p:spTree>
    <p:extLst>
      <p:ext uri="{BB962C8B-B14F-4D97-AF65-F5344CB8AC3E}">
        <p14:creationId xmlns:p14="http://schemas.microsoft.com/office/powerpoint/2010/main" val="2371434080"/>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l" defTabSz="914400" rtl="0" eaLnBrk="1" latinLnBrk="0" hangingPunct="1">
        <a:spcBef>
          <a:spcPct val="0"/>
        </a:spcBef>
        <a:buNone/>
        <a:defRPr sz="4400" kern="1200" cap="all" baseline="0">
          <a:solidFill>
            <a:srgbClr val="196B7B"/>
          </a:solidFill>
          <a:latin typeface="Open Sans Condensed" panose="020B0806030504020204" pitchFamily="34" charset="0"/>
          <a:ea typeface="Open Sans Condensed" panose="020B0806030504020204" pitchFamily="34" charset="0"/>
          <a:cs typeface="Open Sans Condensed" panose="020B0806030504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3" name="Billede 12">
            <a:extLst>
              <a:ext uri="{FF2B5EF4-FFF2-40B4-BE49-F238E27FC236}">
                <a16:creationId xmlns:a16="http://schemas.microsoft.com/office/drawing/2014/main" id="{9F296D47-BD2A-40DF-B77F-0818AD4CF6B6}"/>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1" name="Picture 8">
            <a:extLst>
              <a:ext uri="{FF2B5EF4-FFF2-40B4-BE49-F238E27FC236}">
                <a16:creationId xmlns:a16="http://schemas.microsoft.com/office/drawing/2014/main" id="{82C85DEE-63CA-4026-962D-2F88C77F89C4}"/>
              </a:ext>
            </a:extLst>
          </p:cNvPr>
          <p:cNvPicPr>
            <a:picLocks noChangeAspect="1"/>
          </p:cNvPicPr>
          <p:nvPr userDrawn="1"/>
        </p:nvPicPr>
        <p:blipFill>
          <a:blip r:embed="rId15" cstate="screen">
            <a:extLst>
              <a:ext uri="{28A0092B-C50C-407E-A947-70E740481C1C}">
                <a14:useLocalDpi xmlns:a14="http://schemas.microsoft.com/office/drawing/2010/main"/>
              </a:ext>
            </a:extLst>
          </a:blip>
          <a:srcRect/>
          <a:stretch/>
        </p:blipFill>
        <p:spPr>
          <a:xfrm>
            <a:off x="10033348" y="5102452"/>
            <a:ext cx="1891388" cy="1484674"/>
          </a:xfrm>
          <a:prstGeom prst="rect">
            <a:avLst/>
          </a:prstGeom>
        </p:spPr>
      </p:pic>
      <p:sp>
        <p:nvSpPr>
          <p:cNvPr id="4" name="Title Placeholder 1">
            <a:extLst>
              <a:ext uri="{FF2B5EF4-FFF2-40B4-BE49-F238E27FC236}">
                <a16:creationId xmlns:a16="http://schemas.microsoft.com/office/drawing/2014/main" id="{2CC7DA33-1B00-344D-BE64-AB50CE95B8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b="1">
                <a:latin typeface="Open Sans Condensed" panose="020B0606030504020204" pitchFamily="34" charset="0"/>
                <a:ea typeface="Open Sans Condensed" panose="020B0606030504020204" pitchFamily="34" charset="0"/>
                <a:cs typeface="Open Sans Condensed" panose="020B0606030504020204" pitchFamily="34" charset="0"/>
              </a:rPr>
              <a:t>Dette er en overskrift</a:t>
            </a:r>
            <a:endParaRPr lang="da-DK"/>
          </a:p>
        </p:txBody>
      </p:sp>
      <p:sp>
        <p:nvSpPr>
          <p:cNvPr id="5" name="Text Placeholder 2">
            <a:extLst>
              <a:ext uri="{FF2B5EF4-FFF2-40B4-BE49-F238E27FC236}">
                <a16:creationId xmlns:a16="http://schemas.microsoft.com/office/drawing/2014/main" id="{2EC029C0-F1BA-3247-B79E-32A07184BF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Tree>
    <p:extLst>
      <p:ext uri="{BB962C8B-B14F-4D97-AF65-F5344CB8AC3E}">
        <p14:creationId xmlns:p14="http://schemas.microsoft.com/office/powerpoint/2010/main" val="29444484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cap="all" baseline="0">
          <a:solidFill>
            <a:srgbClr val="196B7B"/>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B7B77B5-95E6-534F-82E4-091C6B7DC5B2}"/>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Pladsholder til titel 1">
            <a:extLst>
              <a:ext uri="{FF2B5EF4-FFF2-40B4-BE49-F238E27FC236}">
                <a16:creationId xmlns:a16="http://schemas.microsoft.com/office/drawing/2014/main" id="{B2F2D3DD-3486-48BE-9DD5-682875F44C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0F55290B-0120-4F45-BC96-7CD5F3CDFE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D679616B-4AFE-4F56-97CE-18FB865908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A5FAC4-5014-4162-8728-F26E6957B277}" type="datetimeFigureOut">
              <a:rPr lang="da-DK" smtClean="0"/>
              <a:t>27-10-2021</a:t>
            </a:fld>
            <a:endParaRPr lang="da-DK"/>
          </a:p>
        </p:txBody>
      </p:sp>
      <p:sp>
        <p:nvSpPr>
          <p:cNvPr id="5" name="Pladsholder til sidefod 4">
            <a:extLst>
              <a:ext uri="{FF2B5EF4-FFF2-40B4-BE49-F238E27FC236}">
                <a16:creationId xmlns:a16="http://schemas.microsoft.com/office/drawing/2014/main" id="{C4C2341A-8E3A-4EA5-9D01-97C19097D2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D7E5C035-228C-48D4-A966-7909F6FC4B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46CC74-BA80-4F1A-A6C6-6AB65E90B35E}" type="slidenum">
              <a:rPr lang="da-DK" smtClean="0"/>
              <a:t>‹nr.›</a:t>
            </a:fld>
            <a:endParaRPr lang="da-DK"/>
          </a:p>
        </p:txBody>
      </p:sp>
      <p:pic>
        <p:nvPicPr>
          <p:cNvPr id="13" name="Picture 8">
            <a:extLst>
              <a:ext uri="{FF2B5EF4-FFF2-40B4-BE49-F238E27FC236}">
                <a16:creationId xmlns:a16="http://schemas.microsoft.com/office/drawing/2014/main" id="{589EEB03-E246-476C-B57E-D522CBA0F1E4}"/>
              </a:ext>
            </a:extLst>
          </p:cNvPr>
          <p:cNvPicPr>
            <a:picLocks noChangeAspect="1"/>
          </p:cNvPicPr>
          <p:nvPr userDrawn="1"/>
        </p:nvPicPr>
        <p:blipFill>
          <a:blip r:embed="rId15" cstate="screen">
            <a:extLst>
              <a:ext uri="{28A0092B-C50C-407E-A947-70E740481C1C}">
                <a14:useLocalDpi xmlns:a14="http://schemas.microsoft.com/office/drawing/2010/main"/>
              </a:ext>
            </a:extLst>
          </a:blip>
          <a:srcRect/>
          <a:stretch/>
        </p:blipFill>
        <p:spPr>
          <a:xfrm>
            <a:off x="10033348" y="5102452"/>
            <a:ext cx="1891388" cy="1484674"/>
          </a:xfrm>
          <a:prstGeom prst="rect">
            <a:avLst/>
          </a:prstGeom>
        </p:spPr>
      </p:pic>
    </p:spTree>
    <p:extLst>
      <p:ext uri="{BB962C8B-B14F-4D97-AF65-F5344CB8AC3E}">
        <p14:creationId xmlns:p14="http://schemas.microsoft.com/office/powerpoint/2010/main" val="226024284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4" r:id="rId8"/>
    <p:sldLayoutId id="2147483695" r:id="rId9"/>
    <p:sldLayoutId id="2147483693" r:id="rId10"/>
    <p:sldLayoutId id="2147483696" r:id="rId11"/>
  </p:sldLayoutIdLst>
  <p:txStyles>
    <p:titleStyle>
      <a:lvl1pPr algn="l" defTabSz="914400" rtl="0" eaLnBrk="1" latinLnBrk="0" hangingPunct="1">
        <a:lnSpc>
          <a:spcPct val="90000"/>
        </a:lnSpc>
        <a:spcBef>
          <a:spcPct val="0"/>
        </a:spcBef>
        <a:buNone/>
        <a:defRPr sz="4400" kern="1200" cap="all" baseline="0">
          <a:solidFill>
            <a:srgbClr val="196B7B"/>
          </a:solidFill>
          <a:latin typeface="Open Sans Condensed" panose="020B0806030504020204" pitchFamily="34" charset="0"/>
          <a:ea typeface="Open Sans Condensed" panose="020B0806030504020204" pitchFamily="34" charset="0"/>
          <a:cs typeface="Open Sans Condensed" panose="020B08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12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5.xml"/><Relationship Id="rId1" Type="http://schemas.openxmlformats.org/officeDocument/2006/relationships/video" Target="https://player.vimeo.com/video/461286545?app_id=122963" TargetMode="External"/><Relationship Id="rId5" Type="http://schemas.openxmlformats.org/officeDocument/2006/relationships/image" Target="../media/image39.jpe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12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12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12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12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12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12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8.xml"/><Relationship Id="rId1" Type="http://schemas.openxmlformats.org/officeDocument/2006/relationships/slideLayout" Target="../slideLayouts/slideLayout103.xml"/><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pengpong.dk/"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9.jpeg"/><Relationship Id="rId4" Type="http://schemas.openxmlformats.org/officeDocument/2006/relationships/image" Target="../media/image18.jpeg"/></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53.jpeg"/></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4.xml"/></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3.xml"/><Relationship Id="rId1" Type="http://schemas.openxmlformats.org/officeDocument/2006/relationships/slideLayout" Target="../slideLayouts/slideLayout114.xml"/></Relationships>
</file>

<file path=ppt/slides/_rels/slide2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bit.ly/3yrigYn"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61.png"/><Relationship Id="rId4" Type="http://schemas.openxmlformats.org/officeDocument/2006/relationships/image" Target="../media/image60.jpeg"/></Relationships>
</file>

<file path=ppt/slides/_rels/slide2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video" Target="https://player.vimeo.com/video/461286490?app_id=122963" TargetMode="External"/><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video" Target="https://player.vimeo.com/video/461286601?app_id=122963" TargetMode="External"/><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2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BA11"/>
        </a:solidFill>
        <a:effectLst/>
      </p:bgPr>
    </p:bg>
    <p:spTree>
      <p:nvGrpSpPr>
        <p:cNvPr id="1" name=""/>
        <p:cNvGrpSpPr/>
        <p:nvPr/>
      </p:nvGrpSpPr>
      <p:grpSpPr>
        <a:xfrm>
          <a:off x="0" y="0"/>
          <a:ext cx="0" cy="0"/>
          <a:chOff x="0" y="0"/>
          <a:chExt cx="0" cy="0"/>
        </a:xfrm>
      </p:grpSpPr>
      <p:pic>
        <p:nvPicPr>
          <p:cNvPr id="3" name="Billede 2" descr="Et billede, der indeholder legetøj, tegning&#10;&#10;Automatisk genereret beskrivelse">
            <a:extLst>
              <a:ext uri="{FF2B5EF4-FFF2-40B4-BE49-F238E27FC236}">
                <a16:creationId xmlns:a16="http://schemas.microsoft.com/office/drawing/2014/main" id="{7645E8F1-3745-4EF1-A281-07476F04E6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13365" y="0"/>
            <a:ext cx="19418730" cy="6862313"/>
          </a:xfrm>
          <a:prstGeom prst="rect">
            <a:avLst/>
          </a:prstGeom>
        </p:spPr>
      </p:pic>
      <p:pic>
        <p:nvPicPr>
          <p:cNvPr id="10" name="Billede 9" descr="Et billede, der indeholder skilt&#10;&#10;Automatisk genereret beskrivelse">
            <a:extLst>
              <a:ext uri="{FF2B5EF4-FFF2-40B4-BE49-F238E27FC236}">
                <a16:creationId xmlns:a16="http://schemas.microsoft.com/office/drawing/2014/main" id="{D43A50CE-1D3B-4ECC-BBC2-A39F3448C3D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05377" y="4561245"/>
            <a:ext cx="2453125" cy="1925619"/>
          </a:xfrm>
          <a:prstGeom prst="rect">
            <a:avLst/>
          </a:prstGeom>
        </p:spPr>
      </p:pic>
    </p:spTree>
    <p:extLst>
      <p:ext uri="{BB962C8B-B14F-4D97-AF65-F5344CB8AC3E}">
        <p14:creationId xmlns:p14="http://schemas.microsoft.com/office/powerpoint/2010/main" val="1899618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508C9C-6C4C-4F03-9EFF-B08B1F4B2CB9}"/>
              </a:ext>
            </a:extLst>
          </p:cNvPr>
          <p:cNvSpPr>
            <a:spLocks noGrp="1"/>
          </p:cNvSpPr>
          <p:nvPr>
            <p:ph type="title"/>
          </p:nvPr>
        </p:nvSpPr>
        <p:spPr/>
        <p:txBody>
          <a:bodyPr/>
          <a:lstStyle/>
          <a:p>
            <a:r>
              <a:rPr lang="da-DK" cap="all">
                <a:solidFill>
                  <a:srgbClr val="196B7B"/>
                </a:solidFill>
                <a:latin typeface="Open Sans Condensed"/>
              </a:rPr>
              <a:t>Spare op eller låne?</a:t>
            </a:r>
            <a:endParaRPr lang="da-DK"/>
          </a:p>
        </p:txBody>
      </p:sp>
      <p:pic>
        <p:nvPicPr>
          <p:cNvPr id="7" name="Pladsholder til indhold 6">
            <a:extLst>
              <a:ext uri="{FF2B5EF4-FFF2-40B4-BE49-F238E27FC236}">
                <a16:creationId xmlns:a16="http://schemas.microsoft.com/office/drawing/2014/main" id="{2F4D9E32-BE4B-42C4-9E9C-E5CAB375DE4E}"/>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4029" y="1443294"/>
            <a:ext cx="1609208" cy="4351338"/>
          </a:xfrm>
        </p:spPr>
      </p:pic>
      <p:pic>
        <p:nvPicPr>
          <p:cNvPr id="9" name="Pladsholder til indhold 8" descr="Et billede, der indeholder legetøj, dukke&#10;&#10;Automatisk genereret beskrivelse">
            <a:extLst>
              <a:ext uri="{FF2B5EF4-FFF2-40B4-BE49-F238E27FC236}">
                <a16:creationId xmlns:a16="http://schemas.microsoft.com/office/drawing/2014/main" id="{1C2560F4-2047-4887-B0AF-7FADBF253A27}"/>
              </a:ext>
            </a:extLst>
          </p:cNvPr>
          <p:cNvPicPr>
            <a:picLocks noGrp="1" noChangeAspect="1"/>
          </p:cNvPicPr>
          <p:nvPr>
            <p:ph sz="half" idx="4294967295"/>
          </p:nvPr>
        </p:nvPicPr>
        <p:blipFill>
          <a:blip r:embed="rId4" cstate="screen">
            <a:extLst>
              <a:ext uri="{28A0092B-C50C-407E-A947-70E740481C1C}">
                <a14:useLocalDpi xmlns:a14="http://schemas.microsoft.com/office/drawing/2010/main"/>
              </a:ext>
            </a:extLst>
          </a:blip>
          <a:stretch>
            <a:fillRect/>
          </a:stretch>
        </p:blipFill>
        <p:spPr>
          <a:xfrm>
            <a:off x="10458950" y="1443294"/>
            <a:ext cx="1625600" cy="4351338"/>
          </a:xfrm>
        </p:spPr>
      </p:pic>
      <p:pic>
        <p:nvPicPr>
          <p:cNvPr id="10" name="Billede 9">
            <a:extLst>
              <a:ext uri="{FF2B5EF4-FFF2-40B4-BE49-F238E27FC236}">
                <a16:creationId xmlns:a16="http://schemas.microsoft.com/office/drawing/2014/main" id="{03C6542C-BA68-4BDF-8F14-8DFECF46D21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84306" y="1043524"/>
            <a:ext cx="9074644" cy="5104485"/>
          </a:xfrm>
          <a:prstGeom prst="rect">
            <a:avLst/>
          </a:prstGeom>
        </p:spPr>
      </p:pic>
      <p:sp>
        <p:nvSpPr>
          <p:cNvPr id="12" name="Tekstfelt 11">
            <a:extLst>
              <a:ext uri="{FF2B5EF4-FFF2-40B4-BE49-F238E27FC236}">
                <a16:creationId xmlns:a16="http://schemas.microsoft.com/office/drawing/2014/main" id="{B9E4AA8B-9D13-433B-8682-A9D3EFCFAB36}"/>
              </a:ext>
            </a:extLst>
          </p:cNvPr>
          <p:cNvSpPr txBox="1"/>
          <p:nvPr/>
        </p:nvSpPr>
        <p:spPr>
          <a:xfrm>
            <a:off x="2428875" y="2295525"/>
            <a:ext cx="3248025" cy="1785104"/>
          </a:xfrm>
          <a:prstGeom prst="rect">
            <a:avLst/>
          </a:prstGeom>
          <a:noFill/>
        </p:spPr>
        <p:txBody>
          <a:bodyPr wrap="square" rtlCol="0">
            <a:spAutoFit/>
          </a:bodyPr>
          <a:lstStyle/>
          <a:p>
            <a:r>
              <a:rPr lang="da-DK" sz="22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”Hvis jeg mangler penge, men har brug for noget – så låner jeg da bare nogle penge af en eller anden!”</a:t>
            </a:r>
          </a:p>
        </p:txBody>
      </p:sp>
      <p:sp>
        <p:nvSpPr>
          <p:cNvPr id="13" name="Tekstfelt 12">
            <a:extLst>
              <a:ext uri="{FF2B5EF4-FFF2-40B4-BE49-F238E27FC236}">
                <a16:creationId xmlns:a16="http://schemas.microsoft.com/office/drawing/2014/main" id="{D1FDBF2F-79B3-4A38-9984-5212F0B22466}"/>
              </a:ext>
            </a:extLst>
          </p:cNvPr>
          <p:cNvSpPr txBox="1"/>
          <p:nvPr/>
        </p:nvSpPr>
        <p:spPr>
          <a:xfrm>
            <a:off x="7528425" y="3041179"/>
            <a:ext cx="2609850" cy="1446550"/>
          </a:xfrm>
          <a:prstGeom prst="rect">
            <a:avLst/>
          </a:prstGeom>
          <a:noFill/>
        </p:spPr>
        <p:txBody>
          <a:bodyPr wrap="square" rtlCol="0">
            <a:spAutoFit/>
          </a:bodyPr>
          <a:lstStyle/>
          <a:p>
            <a:r>
              <a:rPr lang="da-DK" sz="22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”Jeg kunne aldrig finde på at låne penge af nogen. Jeg sparer altid op!”</a:t>
            </a:r>
          </a:p>
        </p:txBody>
      </p:sp>
      <p:pic>
        <p:nvPicPr>
          <p:cNvPr id="15" name="Billede 14">
            <a:extLst>
              <a:ext uri="{FF2B5EF4-FFF2-40B4-BE49-F238E27FC236}">
                <a16:creationId xmlns:a16="http://schemas.microsoft.com/office/drawing/2014/main" id="{F5BF9B18-225D-4C87-9214-4A2DE9919FD4}"/>
              </a:ext>
            </a:extLst>
          </p:cNvPr>
          <p:cNvPicPr>
            <a:picLocks noChangeAspect="1"/>
          </p:cNvPicPr>
          <p:nvPr/>
        </p:nvPicPr>
        <p:blipFill>
          <a:blip r:embed="rId6"/>
          <a:stretch>
            <a:fillRect/>
          </a:stretch>
        </p:blipFill>
        <p:spPr>
          <a:xfrm>
            <a:off x="7438491" y="573618"/>
            <a:ext cx="1835328" cy="1403915"/>
          </a:xfrm>
          <a:prstGeom prst="rect">
            <a:avLst/>
          </a:prstGeom>
        </p:spPr>
      </p:pic>
      <p:pic>
        <p:nvPicPr>
          <p:cNvPr id="16" name="Billede 15">
            <a:extLst>
              <a:ext uri="{FF2B5EF4-FFF2-40B4-BE49-F238E27FC236}">
                <a16:creationId xmlns:a16="http://schemas.microsoft.com/office/drawing/2014/main" id="{98EEADF7-1B9B-4DDE-81DD-DCDF701A74FF}"/>
              </a:ext>
            </a:extLst>
          </p:cNvPr>
          <p:cNvPicPr>
            <a:picLocks noChangeAspect="1"/>
          </p:cNvPicPr>
          <p:nvPr/>
        </p:nvPicPr>
        <p:blipFill>
          <a:blip r:embed="rId7">
            <a:clrChange>
              <a:clrFrom>
                <a:srgbClr val="FEFEFE"/>
              </a:clrFrom>
              <a:clrTo>
                <a:srgbClr val="FEFEFE">
                  <a:alpha val="0"/>
                </a:srgbClr>
              </a:clrTo>
            </a:clrChange>
          </a:blip>
          <a:stretch>
            <a:fillRect/>
          </a:stretch>
        </p:blipFill>
        <p:spPr>
          <a:xfrm>
            <a:off x="4816414" y="4766818"/>
            <a:ext cx="1952207" cy="1851097"/>
          </a:xfrm>
          <a:prstGeom prst="rect">
            <a:avLst/>
          </a:prstGeom>
        </p:spPr>
      </p:pic>
    </p:spTree>
    <p:extLst>
      <p:ext uri="{BB962C8B-B14F-4D97-AF65-F5344CB8AC3E}">
        <p14:creationId xmlns:p14="http://schemas.microsoft.com/office/powerpoint/2010/main" val="3801887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8840BD-F93F-49EE-B46D-C2E9D85A2DE7}"/>
              </a:ext>
            </a:extLst>
          </p:cNvPr>
          <p:cNvSpPr>
            <a:spLocks noGrp="1"/>
          </p:cNvSpPr>
          <p:nvPr>
            <p:ph type="title"/>
          </p:nvPr>
        </p:nvSpPr>
        <p:spPr/>
        <p:txBody>
          <a:bodyPr/>
          <a:lstStyle/>
          <a:p>
            <a:r>
              <a:rPr lang="da-DK" dirty="0">
                <a:cs typeface="Calibri Light"/>
              </a:rPr>
              <a:t>Mød Morten - Pengeekspert</a:t>
            </a:r>
            <a:endParaRPr lang="da-DK" dirty="0"/>
          </a:p>
        </p:txBody>
      </p:sp>
      <p:pic>
        <p:nvPicPr>
          <p:cNvPr id="3" name="Billede 2">
            <a:extLst>
              <a:ext uri="{FF2B5EF4-FFF2-40B4-BE49-F238E27FC236}">
                <a16:creationId xmlns:a16="http://schemas.microsoft.com/office/drawing/2014/main" id="{DFBCE6CE-5B7C-40B7-BB49-98B3C6C0BEA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92514" y="5057530"/>
            <a:ext cx="1899486" cy="1800470"/>
          </a:xfrm>
          <a:prstGeom prst="rect">
            <a:avLst/>
          </a:prstGeom>
        </p:spPr>
      </p:pic>
      <p:pic>
        <p:nvPicPr>
          <p:cNvPr id="7" name="Onlinemedier 6" title="Møde med Morten - modul 1">
            <a:hlinkClick r:id="" action="ppaction://media"/>
            <a:extLst>
              <a:ext uri="{FF2B5EF4-FFF2-40B4-BE49-F238E27FC236}">
                <a16:creationId xmlns:a16="http://schemas.microsoft.com/office/drawing/2014/main" id="{7A4976A3-BE2C-49EC-BC9C-EA707BF277FE}"/>
              </a:ext>
            </a:extLst>
          </p:cNvPr>
          <p:cNvPicPr>
            <a:picLocks noGrp="1" noRot="1" noChangeAspect="1"/>
          </p:cNvPicPr>
          <p:nvPr>
            <p:ph idx="1"/>
            <a:videoFile r:link="rId1"/>
          </p:nvPr>
        </p:nvPicPr>
        <p:blipFill>
          <a:blip r:embed="rId5"/>
          <a:stretch>
            <a:fillRect/>
          </a:stretch>
        </p:blipFill>
        <p:spPr>
          <a:xfrm>
            <a:off x="910253" y="1359094"/>
            <a:ext cx="8482564" cy="4779180"/>
          </a:xfrm>
          <a:prstGeom prst="rect">
            <a:avLst/>
          </a:prstGeom>
        </p:spPr>
      </p:pic>
    </p:spTree>
    <p:extLst>
      <p:ext uri="{BB962C8B-B14F-4D97-AF65-F5344CB8AC3E}">
        <p14:creationId xmlns:p14="http://schemas.microsoft.com/office/powerpoint/2010/main" val="181019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B809247-02BA-48BC-BCA7-03E678761994}"/>
              </a:ext>
            </a:extLst>
          </p:cNvPr>
          <p:cNvSpPr>
            <a:spLocks noGrp="1"/>
          </p:cNvSpPr>
          <p:nvPr>
            <p:ph type="title"/>
          </p:nvPr>
        </p:nvSpPr>
        <p:spPr/>
        <p:txBody>
          <a:bodyPr/>
          <a:lstStyle/>
          <a:p>
            <a:r>
              <a:rPr lang="da-DK" cap="all">
                <a:solidFill>
                  <a:srgbClr val="196B7B"/>
                </a:solidFill>
                <a:latin typeface="Open Sans Condensed"/>
              </a:rPr>
              <a:t>Spare op eller låne - øvelse</a:t>
            </a:r>
            <a:endParaRPr lang="da-DK">
              <a:solidFill>
                <a:srgbClr val="196B7B"/>
              </a:solidFill>
            </a:endParaRPr>
          </a:p>
        </p:txBody>
      </p:sp>
      <p:sp>
        <p:nvSpPr>
          <p:cNvPr id="5" name="Pladsholder til indhold 4">
            <a:extLst>
              <a:ext uri="{FF2B5EF4-FFF2-40B4-BE49-F238E27FC236}">
                <a16:creationId xmlns:a16="http://schemas.microsoft.com/office/drawing/2014/main" id="{D0936D69-2BD4-4BD5-B9FF-E355D1F2AD49}"/>
              </a:ext>
            </a:extLst>
          </p:cNvPr>
          <p:cNvSpPr>
            <a:spLocks noGrp="1"/>
          </p:cNvSpPr>
          <p:nvPr>
            <p:ph idx="1"/>
          </p:nvPr>
        </p:nvSpPr>
        <p:spPr>
          <a:xfrm>
            <a:off x="838200" y="1825625"/>
            <a:ext cx="4410075" cy="4351338"/>
          </a:xfrm>
        </p:spPr>
        <p:txBody>
          <a:bodyPr>
            <a:normAutofit fontScale="92500"/>
          </a:bodyPr>
          <a:lstStyle/>
          <a:p>
            <a:pPr lvl="0"/>
            <a:r>
              <a:rPr lang="da-DK" dirty="0">
                <a:solidFill>
                  <a:schemeClr val="tx1">
                    <a:lumMod val="65000"/>
                    <a:lumOff val="35000"/>
                  </a:schemeClr>
                </a:solidFill>
                <a:latin typeface="Open Sans Light"/>
              </a:rPr>
              <a:t>Du skal tage stilling til, om du vil spare op eller låne</a:t>
            </a:r>
          </a:p>
          <a:p>
            <a:pPr lvl="0"/>
            <a:endParaRPr lang="da-DK" dirty="0">
              <a:solidFill>
                <a:schemeClr val="tx1">
                  <a:lumMod val="65000"/>
                  <a:lumOff val="35000"/>
                </a:schemeClr>
              </a:solidFill>
              <a:latin typeface="Open Sans Light"/>
            </a:endParaRPr>
          </a:p>
          <a:p>
            <a:pPr lvl="0"/>
            <a:r>
              <a:rPr lang="da-DK" dirty="0">
                <a:solidFill>
                  <a:schemeClr val="tx1">
                    <a:lumMod val="65000"/>
                    <a:lumOff val="35000"/>
                  </a:schemeClr>
                </a:solidFill>
                <a:latin typeface="Open Sans Light"/>
              </a:rPr>
              <a:t>Du får et svarark og en svartrekant, som du bruger til at vise, hvad du mener</a:t>
            </a:r>
          </a:p>
          <a:p>
            <a:pPr lvl="0"/>
            <a:endParaRPr lang="da-DK" dirty="0">
              <a:solidFill>
                <a:schemeClr val="tx1">
                  <a:lumMod val="65000"/>
                  <a:lumOff val="35000"/>
                </a:schemeClr>
              </a:solidFill>
              <a:latin typeface="Open Sans Light"/>
            </a:endParaRPr>
          </a:p>
          <a:p>
            <a:pPr lvl="0"/>
            <a:r>
              <a:rPr lang="da-DK" dirty="0">
                <a:solidFill>
                  <a:schemeClr val="tx1">
                    <a:lumMod val="65000"/>
                    <a:lumOff val="35000"/>
                  </a:schemeClr>
                </a:solidFill>
                <a:latin typeface="Open Sans Light"/>
              </a:rPr>
              <a:t>Undervejs snakker vi om jeres svar</a:t>
            </a:r>
          </a:p>
          <a:p>
            <a:pPr lvl="0"/>
            <a:endParaRPr lang="da-DK" dirty="0">
              <a:solidFill>
                <a:prstClr val="black">
                  <a:lumMod val="65000"/>
                  <a:lumOff val="35000"/>
                </a:prstClr>
              </a:solidFill>
              <a:latin typeface="Open Sans Light"/>
            </a:endParaRPr>
          </a:p>
          <a:p>
            <a:endParaRPr lang="da-DK" dirty="0"/>
          </a:p>
        </p:txBody>
      </p:sp>
      <p:pic>
        <p:nvPicPr>
          <p:cNvPr id="10" name="Billede 9">
            <a:extLst>
              <a:ext uri="{FF2B5EF4-FFF2-40B4-BE49-F238E27FC236}">
                <a16:creationId xmlns:a16="http://schemas.microsoft.com/office/drawing/2014/main" id="{6B41E0A4-0818-4EA5-8D07-3EB2FD06BCB4}"/>
              </a:ext>
            </a:extLst>
          </p:cNvPr>
          <p:cNvPicPr>
            <a:picLocks noChangeAspect="1"/>
          </p:cNvPicPr>
          <p:nvPr/>
        </p:nvPicPr>
        <p:blipFill>
          <a:blip r:embed="rId3"/>
          <a:stretch>
            <a:fillRect/>
          </a:stretch>
        </p:blipFill>
        <p:spPr>
          <a:xfrm>
            <a:off x="9863316" y="557547"/>
            <a:ext cx="1426588" cy="1268078"/>
          </a:xfrm>
          <a:prstGeom prst="rect">
            <a:avLst/>
          </a:prstGeom>
        </p:spPr>
      </p:pic>
      <p:pic>
        <p:nvPicPr>
          <p:cNvPr id="3" name="Billede 2">
            <a:extLst>
              <a:ext uri="{FF2B5EF4-FFF2-40B4-BE49-F238E27FC236}">
                <a16:creationId xmlns:a16="http://schemas.microsoft.com/office/drawing/2014/main" id="{0B91DF8E-E61A-4A87-8A34-D1A332C4F84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67407" y="4479276"/>
            <a:ext cx="2933866" cy="1380643"/>
          </a:xfrm>
          <a:prstGeom prst="rect">
            <a:avLst/>
          </a:prstGeom>
        </p:spPr>
      </p:pic>
      <p:pic>
        <p:nvPicPr>
          <p:cNvPr id="7" name="Billede 6" descr="Et billede, der indeholder tegning, skjorte&#10;&#10;Automatisk genereret beskrivelse">
            <a:extLst>
              <a:ext uri="{FF2B5EF4-FFF2-40B4-BE49-F238E27FC236}">
                <a16:creationId xmlns:a16="http://schemas.microsoft.com/office/drawing/2014/main" id="{75D0EAAB-EE63-4CDD-BC88-5A9CB6FE300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616974">
            <a:off x="5667407" y="1825625"/>
            <a:ext cx="2933866" cy="1396924"/>
          </a:xfrm>
          <a:prstGeom prst="rect">
            <a:avLst/>
          </a:prstGeom>
        </p:spPr>
      </p:pic>
      <p:pic>
        <p:nvPicPr>
          <p:cNvPr id="11" name="Billede 10" descr="Et billede, der indeholder tegning&#10;&#10;Automatisk genereret beskrivelse">
            <a:extLst>
              <a:ext uri="{FF2B5EF4-FFF2-40B4-BE49-F238E27FC236}">
                <a16:creationId xmlns:a16="http://schemas.microsoft.com/office/drawing/2014/main" id="{0E7699CF-135A-4EC4-A772-5A198EC4E67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653494">
            <a:off x="8750276" y="3158963"/>
            <a:ext cx="2950147" cy="1367618"/>
          </a:xfrm>
          <a:prstGeom prst="rect">
            <a:avLst/>
          </a:prstGeom>
        </p:spPr>
      </p:pic>
      <p:pic>
        <p:nvPicPr>
          <p:cNvPr id="2" name="Billede 1">
            <a:extLst>
              <a:ext uri="{FF2B5EF4-FFF2-40B4-BE49-F238E27FC236}">
                <a16:creationId xmlns:a16="http://schemas.microsoft.com/office/drawing/2014/main" id="{0D2374CC-2C37-4A82-BDBB-182A99475515}"/>
              </a:ext>
            </a:extLst>
          </p:cNvPr>
          <p:cNvPicPr>
            <a:picLocks noChangeAspect="1"/>
          </p:cNvPicPr>
          <p:nvPr/>
        </p:nvPicPr>
        <p:blipFill>
          <a:blip r:embed="rId7" cstate="screen">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155434" y="5543775"/>
            <a:ext cx="1423902" cy="1314225"/>
          </a:xfrm>
          <a:prstGeom prst="rect">
            <a:avLst/>
          </a:prstGeom>
        </p:spPr>
      </p:pic>
    </p:spTree>
    <p:extLst>
      <p:ext uri="{BB962C8B-B14F-4D97-AF65-F5344CB8AC3E}">
        <p14:creationId xmlns:p14="http://schemas.microsoft.com/office/powerpoint/2010/main" val="2782348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96B7B"/>
        </a:solidFill>
        <a:effectLst/>
      </p:bgPr>
    </p:bg>
    <p:spTree>
      <p:nvGrpSpPr>
        <p:cNvPr id="1" name=""/>
        <p:cNvGrpSpPr/>
        <p:nvPr/>
      </p:nvGrpSpPr>
      <p:grpSpPr>
        <a:xfrm>
          <a:off x="0" y="0"/>
          <a:ext cx="0" cy="0"/>
          <a:chOff x="0" y="0"/>
          <a:chExt cx="0" cy="0"/>
        </a:xfrm>
      </p:grpSpPr>
      <p:pic>
        <p:nvPicPr>
          <p:cNvPr id="12" name="Billede 11" descr="Et billede, der indeholder tegning, skjorte&#10;&#10;Automatisk genereret beskrivelse">
            <a:extLst>
              <a:ext uri="{FF2B5EF4-FFF2-40B4-BE49-F238E27FC236}">
                <a16:creationId xmlns:a16="http://schemas.microsoft.com/office/drawing/2014/main" id="{6D7B3F8F-59EC-4AC8-BF80-F489C3CCB2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08400" y="2999448"/>
            <a:ext cx="3158967" cy="1504103"/>
          </a:xfrm>
          <a:prstGeom prst="rect">
            <a:avLst/>
          </a:prstGeom>
          <a:ln>
            <a:solidFill>
              <a:srgbClr val="196B7B"/>
            </a:solidFill>
          </a:ln>
        </p:spPr>
      </p:pic>
      <p:sp>
        <p:nvSpPr>
          <p:cNvPr id="4" name="Titel 3">
            <a:extLst>
              <a:ext uri="{FF2B5EF4-FFF2-40B4-BE49-F238E27FC236}">
                <a16:creationId xmlns:a16="http://schemas.microsoft.com/office/drawing/2014/main" id="{A09DBEF1-16B6-467D-B046-F685D0446771}"/>
              </a:ext>
            </a:extLst>
          </p:cNvPr>
          <p:cNvSpPr>
            <a:spLocks noGrp="1"/>
          </p:cNvSpPr>
          <p:nvPr>
            <p:ph type="title"/>
          </p:nvPr>
        </p:nvSpPr>
        <p:spPr/>
        <p:txBody>
          <a:bodyPr>
            <a:normAutofit/>
          </a:bodyPr>
          <a:lstStyle/>
          <a:p>
            <a:r>
              <a:rPr lang="da-DK" dirty="0">
                <a:solidFill>
                  <a:srgbClr val="66C3CA"/>
                </a:solidFill>
                <a:latin typeface="Open Sans Condensed" panose="020B0806030504020204" pitchFamily="34" charset="0"/>
                <a:ea typeface="Open Sans Condensed" panose="020B0806030504020204" pitchFamily="34" charset="0"/>
                <a:cs typeface="Open Sans Condensed" panose="020B0806030504020204" pitchFamily="34" charset="0"/>
              </a:rPr>
              <a:t>SPARE OP ELLER LÅNE 1</a:t>
            </a:r>
          </a:p>
        </p:txBody>
      </p:sp>
      <p:sp>
        <p:nvSpPr>
          <p:cNvPr id="5" name="Pladsholder til indhold 4">
            <a:extLst>
              <a:ext uri="{FF2B5EF4-FFF2-40B4-BE49-F238E27FC236}">
                <a16:creationId xmlns:a16="http://schemas.microsoft.com/office/drawing/2014/main" id="{94E4C272-61F7-4AF5-B04E-0F0F3E3E0020}"/>
              </a:ext>
            </a:extLst>
          </p:cNvPr>
          <p:cNvSpPr>
            <a:spLocks noGrp="1"/>
          </p:cNvSpPr>
          <p:nvPr>
            <p:ph idx="1"/>
          </p:nvPr>
        </p:nvSpPr>
        <p:spPr/>
        <p:txBody>
          <a:bodyPr/>
          <a:lstStyle/>
          <a:p>
            <a:endParaRPr lang="da-DK"/>
          </a:p>
          <a:p>
            <a:pPr marL="0" indent="0">
              <a:buNone/>
            </a:pPr>
            <a:endParaRPr lang="da-DK"/>
          </a:p>
        </p:txBody>
      </p:sp>
      <p:pic>
        <p:nvPicPr>
          <p:cNvPr id="7" name="Billede 6" descr="Et billede, der indeholder computer&#10;&#10;Automatisk genereret beskrivelse">
            <a:extLst>
              <a:ext uri="{FF2B5EF4-FFF2-40B4-BE49-F238E27FC236}">
                <a16:creationId xmlns:a16="http://schemas.microsoft.com/office/drawing/2014/main" id="{CE072275-3EA0-4C88-9AB6-3BDE707FFFB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238" y="1118587"/>
            <a:ext cx="9633202" cy="5418677"/>
          </a:xfrm>
          <a:prstGeom prst="rect">
            <a:avLst/>
          </a:prstGeom>
        </p:spPr>
      </p:pic>
      <p:sp>
        <p:nvSpPr>
          <p:cNvPr id="8" name="Tekstfelt 7">
            <a:extLst>
              <a:ext uri="{FF2B5EF4-FFF2-40B4-BE49-F238E27FC236}">
                <a16:creationId xmlns:a16="http://schemas.microsoft.com/office/drawing/2014/main" id="{59D683A0-1927-41FE-BEF4-02A72AB0A871}"/>
              </a:ext>
            </a:extLst>
          </p:cNvPr>
          <p:cNvSpPr txBox="1"/>
          <p:nvPr/>
        </p:nvSpPr>
        <p:spPr>
          <a:xfrm>
            <a:off x="1842622" y="2459504"/>
            <a:ext cx="5117472" cy="1938992"/>
          </a:xfrm>
          <a:prstGeom prst="rect">
            <a:avLst/>
          </a:prstGeom>
          <a:noFill/>
        </p:spPr>
        <p:txBody>
          <a:bodyPr wrap="square" rtlCol="0">
            <a:spAutoFit/>
          </a:bodyPr>
          <a:lstStyle/>
          <a:p>
            <a:r>
              <a:rPr lang="da-DK" sz="2400" b="1"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Du vil gerne have en ny iPhone, men du har kun 500 kr. Din gamle mobil virker stadig fint nok.</a:t>
            </a:r>
          </a:p>
          <a:p>
            <a:endParaRPr lang="da-DK" sz="2400" b="1"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r>
              <a:rPr lang="da-DK" sz="2400" b="1"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Hvad gør du?</a:t>
            </a:r>
          </a:p>
        </p:txBody>
      </p:sp>
      <p:pic>
        <p:nvPicPr>
          <p:cNvPr id="10" name="Billede 9">
            <a:extLst>
              <a:ext uri="{FF2B5EF4-FFF2-40B4-BE49-F238E27FC236}">
                <a16:creationId xmlns:a16="http://schemas.microsoft.com/office/drawing/2014/main" id="{8F55982C-9D87-4417-8F25-0E33063BF0A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08401" y="1179393"/>
            <a:ext cx="3158967" cy="1486572"/>
          </a:xfrm>
          <a:prstGeom prst="rect">
            <a:avLst/>
          </a:prstGeom>
          <a:ln>
            <a:solidFill>
              <a:srgbClr val="196B7B"/>
            </a:solidFill>
          </a:ln>
        </p:spPr>
      </p:pic>
      <p:pic>
        <p:nvPicPr>
          <p:cNvPr id="14" name="Billede 13" descr="Et billede, der indeholder tegning&#10;&#10;Automatisk genereret beskrivelse">
            <a:extLst>
              <a:ext uri="{FF2B5EF4-FFF2-40B4-BE49-F238E27FC236}">
                <a16:creationId xmlns:a16="http://schemas.microsoft.com/office/drawing/2014/main" id="{08E0BE50-775E-4EC8-B4A5-69E42DA56F6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508400" y="4837034"/>
            <a:ext cx="3176495" cy="1472546"/>
          </a:xfrm>
          <a:prstGeom prst="rect">
            <a:avLst/>
          </a:prstGeom>
          <a:ln>
            <a:solidFill>
              <a:srgbClr val="196B7B"/>
            </a:solidFill>
          </a:ln>
        </p:spPr>
      </p:pic>
    </p:spTree>
    <p:extLst>
      <p:ext uri="{BB962C8B-B14F-4D97-AF65-F5344CB8AC3E}">
        <p14:creationId xmlns:p14="http://schemas.microsoft.com/office/powerpoint/2010/main" val="3780542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96B7B"/>
        </a:solidFill>
        <a:effectLst/>
      </p:bgPr>
    </p:bg>
    <p:spTree>
      <p:nvGrpSpPr>
        <p:cNvPr id="1" name=""/>
        <p:cNvGrpSpPr/>
        <p:nvPr/>
      </p:nvGrpSpPr>
      <p:grpSpPr>
        <a:xfrm>
          <a:off x="0" y="0"/>
          <a:ext cx="0" cy="0"/>
          <a:chOff x="0" y="0"/>
          <a:chExt cx="0" cy="0"/>
        </a:xfrm>
      </p:grpSpPr>
      <p:pic>
        <p:nvPicPr>
          <p:cNvPr id="12" name="Billede 11" descr="Et billede, der indeholder tegning, skjorte&#10;&#10;Automatisk genereret beskrivelse">
            <a:extLst>
              <a:ext uri="{FF2B5EF4-FFF2-40B4-BE49-F238E27FC236}">
                <a16:creationId xmlns:a16="http://schemas.microsoft.com/office/drawing/2014/main" id="{6D7B3F8F-59EC-4AC8-BF80-F489C3CCB2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08400" y="2999448"/>
            <a:ext cx="3158967" cy="1504103"/>
          </a:xfrm>
          <a:prstGeom prst="rect">
            <a:avLst/>
          </a:prstGeom>
          <a:ln>
            <a:solidFill>
              <a:srgbClr val="196B7B"/>
            </a:solidFill>
          </a:ln>
        </p:spPr>
      </p:pic>
      <p:sp>
        <p:nvSpPr>
          <p:cNvPr id="4" name="Titel 3">
            <a:extLst>
              <a:ext uri="{FF2B5EF4-FFF2-40B4-BE49-F238E27FC236}">
                <a16:creationId xmlns:a16="http://schemas.microsoft.com/office/drawing/2014/main" id="{A09DBEF1-16B6-467D-B046-F685D0446771}"/>
              </a:ext>
            </a:extLst>
          </p:cNvPr>
          <p:cNvSpPr>
            <a:spLocks noGrp="1"/>
          </p:cNvSpPr>
          <p:nvPr>
            <p:ph type="title"/>
          </p:nvPr>
        </p:nvSpPr>
        <p:spPr/>
        <p:txBody>
          <a:bodyPr>
            <a:normAutofit/>
          </a:bodyPr>
          <a:lstStyle/>
          <a:p>
            <a:r>
              <a:rPr lang="da-DK" dirty="0">
                <a:solidFill>
                  <a:srgbClr val="66C3CA"/>
                </a:solidFill>
                <a:latin typeface="Open Sans Condensed" panose="020B0806030504020204" pitchFamily="34" charset="0"/>
                <a:ea typeface="Open Sans Condensed" panose="020B0806030504020204" pitchFamily="34" charset="0"/>
                <a:cs typeface="Open Sans Condensed" panose="020B0806030504020204" pitchFamily="34" charset="0"/>
              </a:rPr>
              <a:t>SPARE OP ELLER LÅNE 2</a:t>
            </a:r>
          </a:p>
        </p:txBody>
      </p:sp>
      <p:sp>
        <p:nvSpPr>
          <p:cNvPr id="5" name="Pladsholder til indhold 4">
            <a:extLst>
              <a:ext uri="{FF2B5EF4-FFF2-40B4-BE49-F238E27FC236}">
                <a16:creationId xmlns:a16="http://schemas.microsoft.com/office/drawing/2014/main" id="{94E4C272-61F7-4AF5-B04E-0F0F3E3E0020}"/>
              </a:ext>
            </a:extLst>
          </p:cNvPr>
          <p:cNvSpPr>
            <a:spLocks noGrp="1"/>
          </p:cNvSpPr>
          <p:nvPr>
            <p:ph idx="1"/>
          </p:nvPr>
        </p:nvSpPr>
        <p:spPr/>
        <p:txBody>
          <a:bodyPr/>
          <a:lstStyle/>
          <a:p>
            <a:endParaRPr lang="da-DK"/>
          </a:p>
          <a:p>
            <a:pPr marL="0" indent="0">
              <a:buNone/>
            </a:pPr>
            <a:endParaRPr lang="da-DK"/>
          </a:p>
        </p:txBody>
      </p:sp>
      <p:pic>
        <p:nvPicPr>
          <p:cNvPr id="7" name="Billede 6" descr="Et billede, der indeholder computer&#10;&#10;Automatisk genereret beskrivelse">
            <a:extLst>
              <a:ext uri="{FF2B5EF4-FFF2-40B4-BE49-F238E27FC236}">
                <a16:creationId xmlns:a16="http://schemas.microsoft.com/office/drawing/2014/main" id="{CE072275-3EA0-4C88-9AB6-3BDE707FFFB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238" y="1118587"/>
            <a:ext cx="9633202" cy="5418677"/>
          </a:xfrm>
          <a:prstGeom prst="rect">
            <a:avLst/>
          </a:prstGeom>
        </p:spPr>
      </p:pic>
      <p:sp>
        <p:nvSpPr>
          <p:cNvPr id="8" name="Tekstfelt 7">
            <a:extLst>
              <a:ext uri="{FF2B5EF4-FFF2-40B4-BE49-F238E27FC236}">
                <a16:creationId xmlns:a16="http://schemas.microsoft.com/office/drawing/2014/main" id="{59D683A0-1927-41FE-BEF4-02A72AB0A871}"/>
              </a:ext>
            </a:extLst>
          </p:cNvPr>
          <p:cNvSpPr txBox="1"/>
          <p:nvPr/>
        </p:nvSpPr>
        <p:spPr>
          <a:xfrm>
            <a:off x="1753845" y="2564559"/>
            <a:ext cx="5117472" cy="1938992"/>
          </a:xfrm>
          <a:prstGeom prst="rect">
            <a:avLst/>
          </a:prstGeom>
          <a:noFill/>
        </p:spPr>
        <p:txBody>
          <a:bodyPr wrap="square" rtlCol="0">
            <a:spAutoFit/>
          </a:bodyPr>
          <a:lstStyle/>
          <a:p>
            <a:r>
              <a:rPr lang="da-DK" sz="2400" b="1"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Dine forældre vil gerne købe et hus, men det vil tage dem mange år at spare op til det.</a:t>
            </a:r>
          </a:p>
          <a:p>
            <a:endParaRPr lang="da-DK" sz="2400" b="1"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r>
              <a:rPr lang="da-DK" sz="2400" b="1"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Hvad skal de gøre?</a:t>
            </a:r>
          </a:p>
        </p:txBody>
      </p:sp>
      <p:pic>
        <p:nvPicPr>
          <p:cNvPr id="10" name="Billede 9">
            <a:extLst>
              <a:ext uri="{FF2B5EF4-FFF2-40B4-BE49-F238E27FC236}">
                <a16:creationId xmlns:a16="http://schemas.microsoft.com/office/drawing/2014/main" id="{8F55982C-9D87-4417-8F25-0E33063BF0A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08401" y="1179393"/>
            <a:ext cx="3158967" cy="1486572"/>
          </a:xfrm>
          <a:prstGeom prst="rect">
            <a:avLst/>
          </a:prstGeom>
          <a:ln>
            <a:solidFill>
              <a:srgbClr val="196B7B"/>
            </a:solidFill>
          </a:ln>
        </p:spPr>
      </p:pic>
      <p:pic>
        <p:nvPicPr>
          <p:cNvPr id="14" name="Billede 13" descr="Et billede, der indeholder tegning&#10;&#10;Automatisk genereret beskrivelse">
            <a:extLst>
              <a:ext uri="{FF2B5EF4-FFF2-40B4-BE49-F238E27FC236}">
                <a16:creationId xmlns:a16="http://schemas.microsoft.com/office/drawing/2014/main" id="{08E0BE50-775E-4EC8-B4A5-69E42DA56F6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508400" y="4837034"/>
            <a:ext cx="3176495" cy="1472546"/>
          </a:xfrm>
          <a:prstGeom prst="rect">
            <a:avLst/>
          </a:prstGeom>
          <a:ln>
            <a:solidFill>
              <a:srgbClr val="196B7B"/>
            </a:solidFill>
          </a:ln>
        </p:spPr>
      </p:pic>
    </p:spTree>
    <p:extLst>
      <p:ext uri="{BB962C8B-B14F-4D97-AF65-F5344CB8AC3E}">
        <p14:creationId xmlns:p14="http://schemas.microsoft.com/office/powerpoint/2010/main" val="2465690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96B7B"/>
        </a:solidFill>
        <a:effectLst/>
      </p:bgPr>
    </p:bg>
    <p:spTree>
      <p:nvGrpSpPr>
        <p:cNvPr id="1" name=""/>
        <p:cNvGrpSpPr/>
        <p:nvPr/>
      </p:nvGrpSpPr>
      <p:grpSpPr>
        <a:xfrm>
          <a:off x="0" y="0"/>
          <a:ext cx="0" cy="0"/>
          <a:chOff x="0" y="0"/>
          <a:chExt cx="0" cy="0"/>
        </a:xfrm>
      </p:grpSpPr>
      <p:pic>
        <p:nvPicPr>
          <p:cNvPr id="12" name="Billede 11" descr="Et billede, der indeholder tegning, skjorte&#10;&#10;Automatisk genereret beskrivelse">
            <a:extLst>
              <a:ext uri="{FF2B5EF4-FFF2-40B4-BE49-F238E27FC236}">
                <a16:creationId xmlns:a16="http://schemas.microsoft.com/office/drawing/2014/main" id="{6D7B3F8F-59EC-4AC8-BF80-F489C3CCB2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08400" y="2999448"/>
            <a:ext cx="3158967" cy="1504103"/>
          </a:xfrm>
          <a:prstGeom prst="rect">
            <a:avLst/>
          </a:prstGeom>
          <a:ln>
            <a:solidFill>
              <a:srgbClr val="196B7B"/>
            </a:solidFill>
          </a:ln>
        </p:spPr>
      </p:pic>
      <p:sp>
        <p:nvSpPr>
          <p:cNvPr id="4" name="Titel 3">
            <a:extLst>
              <a:ext uri="{FF2B5EF4-FFF2-40B4-BE49-F238E27FC236}">
                <a16:creationId xmlns:a16="http://schemas.microsoft.com/office/drawing/2014/main" id="{A09DBEF1-16B6-467D-B046-F685D0446771}"/>
              </a:ext>
            </a:extLst>
          </p:cNvPr>
          <p:cNvSpPr>
            <a:spLocks noGrp="1"/>
          </p:cNvSpPr>
          <p:nvPr>
            <p:ph type="title"/>
          </p:nvPr>
        </p:nvSpPr>
        <p:spPr/>
        <p:txBody>
          <a:bodyPr>
            <a:normAutofit/>
          </a:bodyPr>
          <a:lstStyle/>
          <a:p>
            <a:r>
              <a:rPr lang="da-DK" dirty="0">
                <a:solidFill>
                  <a:srgbClr val="66C3CA"/>
                </a:solidFill>
                <a:latin typeface="Open Sans Condensed" panose="020B0806030504020204" pitchFamily="34" charset="0"/>
                <a:ea typeface="Open Sans Condensed" panose="020B0806030504020204" pitchFamily="34" charset="0"/>
                <a:cs typeface="Open Sans Condensed" panose="020B0806030504020204" pitchFamily="34" charset="0"/>
              </a:rPr>
              <a:t>SPARE OP ELLER LÅNE 3</a:t>
            </a:r>
          </a:p>
        </p:txBody>
      </p:sp>
      <p:sp>
        <p:nvSpPr>
          <p:cNvPr id="5" name="Pladsholder til indhold 4">
            <a:extLst>
              <a:ext uri="{FF2B5EF4-FFF2-40B4-BE49-F238E27FC236}">
                <a16:creationId xmlns:a16="http://schemas.microsoft.com/office/drawing/2014/main" id="{94E4C272-61F7-4AF5-B04E-0F0F3E3E0020}"/>
              </a:ext>
            </a:extLst>
          </p:cNvPr>
          <p:cNvSpPr>
            <a:spLocks noGrp="1"/>
          </p:cNvSpPr>
          <p:nvPr>
            <p:ph idx="1"/>
          </p:nvPr>
        </p:nvSpPr>
        <p:spPr/>
        <p:txBody>
          <a:bodyPr/>
          <a:lstStyle/>
          <a:p>
            <a:endParaRPr lang="da-DK"/>
          </a:p>
          <a:p>
            <a:pPr marL="0" indent="0">
              <a:buNone/>
            </a:pPr>
            <a:endParaRPr lang="da-DK"/>
          </a:p>
        </p:txBody>
      </p:sp>
      <p:pic>
        <p:nvPicPr>
          <p:cNvPr id="7" name="Billede 6" descr="Et billede, der indeholder computer&#10;&#10;Automatisk genereret beskrivelse">
            <a:extLst>
              <a:ext uri="{FF2B5EF4-FFF2-40B4-BE49-F238E27FC236}">
                <a16:creationId xmlns:a16="http://schemas.microsoft.com/office/drawing/2014/main" id="{CE072275-3EA0-4C88-9AB6-3BDE707FFFB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238" y="1118587"/>
            <a:ext cx="9633202" cy="5418677"/>
          </a:xfrm>
          <a:prstGeom prst="rect">
            <a:avLst/>
          </a:prstGeom>
        </p:spPr>
      </p:pic>
      <p:sp>
        <p:nvSpPr>
          <p:cNvPr id="8" name="Tekstfelt 7">
            <a:extLst>
              <a:ext uri="{FF2B5EF4-FFF2-40B4-BE49-F238E27FC236}">
                <a16:creationId xmlns:a16="http://schemas.microsoft.com/office/drawing/2014/main" id="{59D683A0-1927-41FE-BEF4-02A72AB0A871}"/>
              </a:ext>
            </a:extLst>
          </p:cNvPr>
          <p:cNvSpPr txBox="1"/>
          <p:nvPr/>
        </p:nvSpPr>
        <p:spPr>
          <a:xfrm>
            <a:off x="1781911" y="2459504"/>
            <a:ext cx="5117472" cy="1938992"/>
          </a:xfrm>
          <a:prstGeom prst="rect">
            <a:avLst/>
          </a:prstGeom>
          <a:noFill/>
        </p:spPr>
        <p:txBody>
          <a:bodyPr wrap="square" rtlCol="0">
            <a:spAutoFit/>
          </a:bodyPr>
          <a:lstStyle/>
          <a:p>
            <a:r>
              <a:rPr lang="da-DK" sz="2400" b="1"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Din storesøster har brug for en ny computer til skolearbejde. Hendes gamle er lige gået i stykker.</a:t>
            </a:r>
          </a:p>
          <a:p>
            <a:endParaRPr lang="da-DK" sz="2400" b="1"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r>
              <a:rPr lang="da-DK" sz="2400" b="1"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Hvad synes du hun skal gøre?</a:t>
            </a:r>
          </a:p>
        </p:txBody>
      </p:sp>
      <p:pic>
        <p:nvPicPr>
          <p:cNvPr id="10" name="Billede 9">
            <a:extLst>
              <a:ext uri="{FF2B5EF4-FFF2-40B4-BE49-F238E27FC236}">
                <a16:creationId xmlns:a16="http://schemas.microsoft.com/office/drawing/2014/main" id="{8F55982C-9D87-4417-8F25-0E33063BF0A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08401" y="1179393"/>
            <a:ext cx="3158967" cy="1486572"/>
          </a:xfrm>
          <a:prstGeom prst="rect">
            <a:avLst/>
          </a:prstGeom>
          <a:ln>
            <a:solidFill>
              <a:srgbClr val="196B7B"/>
            </a:solidFill>
          </a:ln>
        </p:spPr>
      </p:pic>
      <p:pic>
        <p:nvPicPr>
          <p:cNvPr id="14" name="Billede 13" descr="Et billede, der indeholder tegning&#10;&#10;Automatisk genereret beskrivelse">
            <a:extLst>
              <a:ext uri="{FF2B5EF4-FFF2-40B4-BE49-F238E27FC236}">
                <a16:creationId xmlns:a16="http://schemas.microsoft.com/office/drawing/2014/main" id="{08E0BE50-775E-4EC8-B4A5-69E42DA56F6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508400" y="4837034"/>
            <a:ext cx="3176495" cy="1472546"/>
          </a:xfrm>
          <a:prstGeom prst="rect">
            <a:avLst/>
          </a:prstGeom>
          <a:ln>
            <a:solidFill>
              <a:srgbClr val="196B7B"/>
            </a:solidFill>
          </a:ln>
        </p:spPr>
      </p:pic>
    </p:spTree>
    <p:extLst>
      <p:ext uri="{BB962C8B-B14F-4D97-AF65-F5344CB8AC3E}">
        <p14:creationId xmlns:p14="http://schemas.microsoft.com/office/powerpoint/2010/main" val="2614607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96B7B"/>
        </a:solidFill>
        <a:effectLst/>
      </p:bgPr>
    </p:bg>
    <p:spTree>
      <p:nvGrpSpPr>
        <p:cNvPr id="1" name=""/>
        <p:cNvGrpSpPr/>
        <p:nvPr/>
      </p:nvGrpSpPr>
      <p:grpSpPr>
        <a:xfrm>
          <a:off x="0" y="0"/>
          <a:ext cx="0" cy="0"/>
          <a:chOff x="0" y="0"/>
          <a:chExt cx="0" cy="0"/>
        </a:xfrm>
      </p:grpSpPr>
      <p:pic>
        <p:nvPicPr>
          <p:cNvPr id="12" name="Billede 11" descr="Et billede, der indeholder tegning, skjorte&#10;&#10;Automatisk genereret beskrivelse">
            <a:extLst>
              <a:ext uri="{FF2B5EF4-FFF2-40B4-BE49-F238E27FC236}">
                <a16:creationId xmlns:a16="http://schemas.microsoft.com/office/drawing/2014/main" id="{6D7B3F8F-59EC-4AC8-BF80-F489C3CCB2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08400" y="2999448"/>
            <a:ext cx="3158967" cy="1504103"/>
          </a:xfrm>
          <a:prstGeom prst="rect">
            <a:avLst/>
          </a:prstGeom>
          <a:ln>
            <a:solidFill>
              <a:srgbClr val="196B7B"/>
            </a:solidFill>
          </a:ln>
        </p:spPr>
      </p:pic>
      <p:sp>
        <p:nvSpPr>
          <p:cNvPr id="4" name="Titel 3">
            <a:extLst>
              <a:ext uri="{FF2B5EF4-FFF2-40B4-BE49-F238E27FC236}">
                <a16:creationId xmlns:a16="http://schemas.microsoft.com/office/drawing/2014/main" id="{A09DBEF1-16B6-467D-B046-F685D0446771}"/>
              </a:ext>
            </a:extLst>
          </p:cNvPr>
          <p:cNvSpPr>
            <a:spLocks noGrp="1"/>
          </p:cNvSpPr>
          <p:nvPr>
            <p:ph type="title"/>
          </p:nvPr>
        </p:nvSpPr>
        <p:spPr/>
        <p:txBody>
          <a:bodyPr>
            <a:normAutofit/>
          </a:bodyPr>
          <a:lstStyle/>
          <a:p>
            <a:r>
              <a:rPr lang="da-DK" dirty="0">
                <a:solidFill>
                  <a:srgbClr val="66C3CA"/>
                </a:solidFill>
                <a:latin typeface="Open Sans Condensed" panose="020B0806030504020204" pitchFamily="34" charset="0"/>
                <a:ea typeface="Open Sans Condensed" panose="020B0806030504020204" pitchFamily="34" charset="0"/>
                <a:cs typeface="Open Sans Condensed" panose="020B0806030504020204" pitchFamily="34" charset="0"/>
              </a:rPr>
              <a:t>SPARE OP ELLER LÅNE 4</a:t>
            </a:r>
          </a:p>
        </p:txBody>
      </p:sp>
      <p:sp>
        <p:nvSpPr>
          <p:cNvPr id="5" name="Pladsholder til indhold 4">
            <a:extLst>
              <a:ext uri="{FF2B5EF4-FFF2-40B4-BE49-F238E27FC236}">
                <a16:creationId xmlns:a16="http://schemas.microsoft.com/office/drawing/2014/main" id="{94E4C272-61F7-4AF5-B04E-0F0F3E3E0020}"/>
              </a:ext>
            </a:extLst>
          </p:cNvPr>
          <p:cNvSpPr>
            <a:spLocks noGrp="1"/>
          </p:cNvSpPr>
          <p:nvPr>
            <p:ph idx="1"/>
          </p:nvPr>
        </p:nvSpPr>
        <p:spPr/>
        <p:txBody>
          <a:bodyPr/>
          <a:lstStyle/>
          <a:p>
            <a:endParaRPr lang="da-DK"/>
          </a:p>
          <a:p>
            <a:pPr marL="0" indent="0">
              <a:buNone/>
            </a:pPr>
            <a:endParaRPr lang="da-DK"/>
          </a:p>
        </p:txBody>
      </p:sp>
      <p:pic>
        <p:nvPicPr>
          <p:cNvPr id="7" name="Billede 6" descr="Et billede, der indeholder computer&#10;&#10;Automatisk genereret beskrivelse">
            <a:extLst>
              <a:ext uri="{FF2B5EF4-FFF2-40B4-BE49-F238E27FC236}">
                <a16:creationId xmlns:a16="http://schemas.microsoft.com/office/drawing/2014/main" id="{CE072275-3EA0-4C88-9AB6-3BDE707FFFB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238" y="1118587"/>
            <a:ext cx="9633202" cy="5418677"/>
          </a:xfrm>
          <a:prstGeom prst="rect">
            <a:avLst/>
          </a:prstGeom>
        </p:spPr>
      </p:pic>
      <p:sp>
        <p:nvSpPr>
          <p:cNvPr id="8" name="Tekstfelt 7">
            <a:extLst>
              <a:ext uri="{FF2B5EF4-FFF2-40B4-BE49-F238E27FC236}">
                <a16:creationId xmlns:a16="http://schemas.microsoft.com/office/drawing/2014/main" id="{59D683A0-1927-41FE-BEF4-02A72AB0A871}"/>
              </a:ext>
            </a:extLst>
          </p:cNvPr>
          <p:cNvSpPr txBox="1"/>
          <p:nvPr/>
        </p:nvSpPr>
        <p:spPr>
          <a:xfrm>
            <a:off x="1771600" y="2226788"/>
            <a:ext cx="5117472" cy="2677656"/>
          </a:xfrm>
          <a:prstGeom prst="rect">
            <a:avLst/>
          </a:prstGeom>
          <a:noFill/>
        </p:spPr>
        <p:txBody>
          <a:bodyPr wrap="square" rtlCol="0">
            <a:spAutoFit/>
          </a:bodyPr>
          <a:lstStyle/>
          <a:p>
            <a:r>
              <a:rPr lang="da-DK" sz="2400" b="1"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Din mor har fødselsdag, og hun ønsker sig en dyr vase. Du vil rigtig gerne gøre hende glad, men du har ikke pengene til vasen før næste måned.</a:t>
            </a:r>
          </a:p>
          <a:p>
            <a:endParaRPr lang="da-DK" sz="2400" b="1"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r>
              <a:rPr lang="da-DK" sz="2400" b="1"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Hvad gør du?</a:t>
            </a:r>
          </a:p>
        </p:txBody>
      </p:sp>
      <p:pic>
        <p:nvPicPr>
          <p:cNvPr id="10" name="Billede 9">
            <a:extLst>
              <a:ext uri="{FF2B5EF4-FFF2-40B4-BE49-F238E27FC236}">
                <a16:creationId xmlns:a16="http://schemas.microsoft.com/office/drawing/2014/main" id="{8F55982C-9D87-4417-8F25-0E33063BF0A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08401" y="1179393"/>
            <a:ext cx="3158967" cy="1486572"/>
          </a:xfrm>
          <a:prstGeom prst="rect">
            <a:avLst/>
          </a:prstGeom>
          <a:ln>
            <a:solidFill>
              <a:srgbClr val="196B7B"/>
            </a:solidFill>
          </a:ln>
        </p:spPr>
      </p:pic>
      <p:pic>
        <p:nvPicPr>
          <p:cNvPr id="14" name="Billede 13" descr="Et billede, der indeholder tegning&#10;&#10;Automatisk genereret beskrivelse">
            <a:extLst>
              <a:ext uri="{FF2B5EF4-FFF2-40B4-BE49-F238E27FC236}">
                <a16:creationId xmlns:a16="http://schemas.microsoft.com/office/drawing/2014/main" id="{08E0BE50-775E-4EC8-B4A5-69E42DA56F6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508400" y="4837034"/>
            <a:ext cx="3176495" cy="1472546"/>
          </a:xfrm>
          <a:prstGeom prst="rect">
            <a:avLst/>
          </a:prstGeom>
          <a:ln>
            <a:solidFill>
              <a:srgbClr val="196B7B"/>
            </a:solidFill>
          </a:ln>
        </p:spPr>
      </p:pic>
    </p:spTree>
    <p:extLst>
      <p:ext uri="{BB962C8B-B14F-4D97-AF65-F5344CB8AC3E}">
        <p14:creationId xmlns:p14="http://schemas.microsoft.com/office/powerpoint/2010/main" val="3062506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96B7B"/>
        </a:solidFill>
        <a:effectLst/>
      </p:bgPr>
    </p:bg>
    <p:spTree>
      <p:nvGrpSpPr>
        <p:cNvPr id="1" name=""/>
        <p:cNvGrpSpPr/>
        <p:nvPr/>
      </p:nvGrpSpPr>
      <p:grpSpPr>
        <a:xfrm>
          <a:off x="0" y="0"/>
          <a:ext cx="0" cy="0"/>
          <a:chOff x="0" y="0"/>
          <a:chExt cx="0" cy="0"/>
        </a:xfrm>
      </p:grpSpPr>
      <p:pic>
        <p:nvPicPr>
          <p:cNvPr id="12" name="Billede 11" descr="Et billede, der indeholder tegning, skjorte&#10;&#10;Automatisk genereret beskrivelse">
            <a:extLst>
              <a:ext uri="{FF2B5EF4-FFF2-40B4-BE49-F238E27FC236}">
                <a16:creationId xmlns:a16="http://schemas.microsoft.com/office/drawing/2014/main" id="{6D7B3F8F-59EC-4AC8-BF80-F489C3CCB2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08400" y="2999448"/>
            <a:ext cx="3158967" cy="1504103"/>
          </a:xfrm>
          <a:prstGeom prst="rect">
            <a:avLst/>
          </a:prstGeom>
          <a:ln>
            <a:solidFill>
              <a:srgbClr val="196B7B"/>
            </a:solidFill>
          </a:ln>
        </p:spPr>
      </p:pic>
      <p:sp>
        <p:nvSpPr>
          <p:cNvPr id="4" name="Titel 3">
            <a:extLst>
              <a:ext uri="{FF2B5EF4-FFF2-40B4-BE49-F238E27FC236}">
                <a16:creationId xmlns:a16="http://schemas.microsoft.com/office/drawing/2014/main" id="{A09DBEF1-16B6-467D-B046-F685D0446771}"/>
              </a:ext>
            </a:extLst>
          </p:cNvPr>
          <p:cNvSpPr>
            <a:spLocks noGrp="1"/>
          </p:cNvSpPr>
          <p:nvPr>
            <p:ph type="title"/>
          </p:nvPr>
        </p:nvSpPr>
        <p:spPr/>
        <p:txBody>
          <a:bodyPr>
            <a:normAutofit/>
          </a:bodyPr>
          <a:lstStyle/>
          <a:p>
            <a:r>
              <a:rPr lang="da-DK" dirty="0">
                <a:solidFill>
                  <a:srgbClr val="66C3CA"/>
                </a:solidFill>
                <a:latin typeface="Open Sans Condensed" panose="020B0806030504020204" pitchFamily="34" charset="0"/>
                <a:ea typeface="Open Sans Condensed" panose="020B0806030504020204" pitchFamily="34" charset="0"/>
                <a:cs typeface="Open Sans Condensed" panose="020B0806030504020204" pitchFamily="34" charset="0"/>
              </a:rPr>
              <a:t>SPARE OP ELLER LÅNE 5</a:t>
            </a:r>
          </a:p>
        </p:txBody>
      </p:sp>
      <p:sp>
        <p:nvSpPr>
          <p:cNvPr id="5" name="Pladsholder til indhold 4">
            <a:extLst>
              <a:ext uri="{FF2B5EF4-FFF2-40B4-BE49-F238E27FC236}">
                <a16:creationId xmlns:a16="http://schemas.microsoft.com/office/drawing/2014/main" id="{94E4C272-61F7-4AF5-B04E-0F0F3E3E0020}"/>
              </a:ext>
            </a:extLst>
          </p:cNvPr>
          <p:cNvSpPr>
            <a:spLocks noGrp="1"/>
          </p:cNvSpPr>
          <p:nvPr>
            <p:ph idx="1"/>
          </p:nvPr>
        </p:nvSpPr>
        <p:spPr/>
        <p:txBody>
          <a:bodyPr/>
          <a:lstStyle/>
          <a:p>
            <a:endParaRPr lang="da-DK"/>
          </a:p>
          <a:p>
            <a:pPr marL="0" indent="0">
              <a:buNone/>
            </a:pPr>
            <a:endParaRPr lang="da-DK"/>
          </a:p>
        </p:txBody>
      </p:sp>
      <p:pic>
        <p:nvPicPr>
          <p:cNvPr id="7" name="Billede 6" descr="Et billede, der indeholder computer&#10;&#10;Automatisk genereret beskrivelse">
            <a:extLst>
              <a:ext uri="{FF2B5EF4-FFF2-40B4-BE49-F238E27FC236}">
                <a16:creationId xmlns:a16="http://schemas.microsoft.com/office/drawing/2014/main" id="{CE072275-3EA0-4C88-9AB6-3BDE707FFFB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238" y="1118587"/>
            <a:ext cx="9633202" cy="5418677"/>
          </a:xfrm>
          <a:prstGeom prst="rect">
            <a:avLst/>
          </a:prstGeom>
        </p:spPr>
      </p:pic>
      <p:sp>
        <p:nvSpPr>
          <p:cNvPr id="8" name="Tekstfelt 7">
            <a:extLst>
              <a:ext uri="{FF2B5EF4-FFF2-40B4-BE49-F238E27FC236}">
                <a16:creationId xmlns:a16="http://schemas.microsoft.com/office/drawing/2014/main" id="{59D683A0-1927-41FE-BEF4-02A72AB0A871}"/>
              </a:ext>
            </a:extLst>
          </p:cNvPr>
          <p:cNvSpPr txBox="1"/>
          <p:nvPr/>
        </p:nvSpPr>
        <p:spPr>
          <a:xfrm>
            <a:off x="1835897" y="2459504"/>
            <a:ext cx="4966551" cy="1938992"/>
          </a:xfrm>
          <a:prstGeom prst="rect">
            <a:avLst/>
          </a:prstGeom>
          <a:noFill/>
        </p:spPr>
        <p:txBody>
          <a:bodyPr wrap="square" rtlCol="0">
            <a:spAutoFit/>
          </a:bodyPr>
          <a:lstStyle/>
          <a:p>
            <a:r>
              <a:rPr lang="da-DK" sz="2400" b="1"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Du er ude at shoppe og ser nogle vildt fede sko. Du har ikke råd, men du har snart fødselsdag. </a:t>
            </a:r>
          </a:p>
          <a:p>
            <a:endParaRPr lang="da-DK" sz="2400" b="1"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r>
              <a:rPr lang="da-DK" sz="2400" b="1"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Hvad gør du?</a:t>
            </a:r>
          </a:p>
        </p:txBody>
      </p:sp>
      <p:pic>
        <p:nvPicPr>
          <p:cNvPr id="10" name="Billede 9">
            <a:extLst>
              <a:ext uri="{FF2B5EF4-FFF2-40B4-BE49-F238E27FC236}">
                <a16:creationId xmlns:a16="http://schemas.microsoft.com/office/drawing/2014/main" id="{8F55982C-9D87-4417-8F25-0E33063BF0A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08401" y="1179393"/>
            <a:ext cx="3158967" cy="1486572"/>
          </a:xfrm>
          <a:prstGeom prst="rect">
            <a:avLst/>
          </a:prstGeom>
          <a:ln>
            <a:solidFill>
              <a:srgbClr val="196B7B"/>
            </a:solidFill>
          </a:ln>
        </p:spPr>
      </p:pic>
      <p:pic>
        <p:nvPicPr>
          <p:cNvPr id="14" name="Billede 13" descr="Et billede, der indeholder tegning&#10;&#10;Automatisk genereret beskrivelse">
            <a:extLst>
              <a:ext uri="{FF2B5EF4-FFF2-40B4-BE49-F238E27FC236}">
                <a16:creationId xmlns:a16="http://schemas.microsoft.com/office/drawing/2014/main" id="{08E0BE50-775E-4EC8-B4A5-69E42DA56F6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508400" y="4837034"/>
            <a:ext cx="3176495" cy="1472546"/>
          </a:xfrm>
          <a:prstGeom prst="rect">
            <a:avLst/>
          </a:prstGeom>
          <a:ln>
            <a:solidFill>
              <a:srgbClr val="196B7B"/>
            </a:solidFill>
          </a:ln>
        </p:spPr>
      </p:pic>
    </p:spTree>
    <p:extLst>
      <p:ext uri="{BB962C8B-B14F-4D97-AF65-F5344CB8AC3E}">
        <p14:creationId xmlns:p14="http://schemas.microsoft.com/office/powerpoint/2010/main" val="2698391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9A21CB-6E91-4E35-8EC2-7B7E5EC11A55}"/>
              </a:ext>
            </a:extLst>
          </p:cNvPr>
          <p:cNvSpPr>
            <a:spLocks noGrp="1"/>
          </p:cNvSpPr>
          <p:nvPr>
            <p:ph type="title"/>
          </p:nvPr>
        </p:nvSpPr>
        <p:spPr>
          <a:xfrm>
            <a:off x="1676400" y="617538"/>
            <a:ext cx="10972800" cy="1143000"/>
          </a:xfrm>
        </p:spPr>
        <p:txBody>
          <a:bodyPr>
            <a:normAutofit fontScale="90000"/>
          </a:bodyPr>
          <a:lstStyle/>
          <a:p>
            <a:r>
              <a:rPr lang="da-DK"/>
              <a:t>Spare op eller låne</a:t>
            </a:r>
            <a:br>
              <a:rPr lang="da-DK"/>
            </a:br>
            <a:r>
              <a:rPr lang="da-DK"/>
              <a:t>- opfølgning</a:t>
            </a:r>
          </a:p>
        </p:txBody>
      </p:sp>
      <p:sp>
        <p:nvSpPr>
          <p:cNvPr id="3" name="Pladsholder til indhold 2">
            <a:extLst>
              <a:ext uri="{FF2B5EF4-FFF2-40B4-BE49-F238E27FC236}">
                <a16:creationId xmlns:a16="http://schemas.microsoft.com/office/drawing/2014/main" id="{03B92466-A266-4B21-8256-6E3F3ACE41DA}"/>
              </a:ext>
            </a:extLst>
          </p:cNvPr>
          <p:cNvSpPr>
            <a:spLocks noGrp="1"/>
          </p:cNvSpPr>
          <p:nvPr>
            <p:ph idx="1"/>
          </p:nvPr>
        </p:nvSpPr>
        <p:spPr>
          <a:xfrm>
            <a:off x="5250295" y="1760538"/>
            <a:ext cx="5429251" cy="4525963"/>
          </a:xfrm>
        </p:spPr>
        <p:txBody>
          <a:bodyPr/>
          <a:lstStyle/>
          <a:p>
            <a:endParaRPr lang="da-DK" dirty="0"/>
          </a:p>
          <a:p>
            <a:r>
              <a:rPr lang="da-DK" dirty="0"/>
              <a:t>Hvilke spørgsmål var det sværest at tage stilling til?</a:t>
            </a:r>
          </a:p>
          <a:p>
            <a:r>
              <a:rPr lang="da-DK" dirty="0"/>
              <a:t>Hvad er ok at låne til?</a:t>
            </a:r>
          </a:p>
          <a:p>
            <a:r>
              <a:rPr lang="da-DK" dirty="0"/>
              <a:t>Hvad er det bedst at spare op til?</a:t>
            </a:r>
          </a:p>
        </p:txBody>
      </p:sp>
      <p:pic>
        <p:nvPicPr>
          <p:cNvPr id="6" name="Billede 5" descr="Et billede, der indeholder tegning&#10;&#10;Automatisk genereret beskrivelse">
            <a:extLst>
              <a:ext uri="{FF2B5EF4-FFF2-40B4-BE49-F238E27FC236}">
                <a16:creationId xmlns:a16="http://schemas.microsoft.com/office/drawing/2014/main" id="{00C755A7-1C01-43B4-B7B6-DF208F6BB0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30545" y="1805782"/>
            <a:ext cx="2158807" cy="3291681"/>
          </a:xfrm>
          <a:prstGeom prst="rect">
            <a:avLst/>
          </a:prstGeom>
        </p:spPr>
      </p:pic>
      <p:pic>
        <p:nvPicPr>
          <p:cNvPr id="7" name="Billede 6">
            <a:extLst>
              <a:ext uri="{FF2B5EF4-FFF2-40B4-BE49-F238E27FC236}">
                <a16:creationId xmlns:a16="http://schemas.microsoft.com/office/drawing/2014/main" id="{ABB44FF9-E5AF-4401-9A74-0609F949D77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93382" y="3680620"/>
            <a:ext cx="1280050" cy="1186656"/>
          </a:xfrm>
          <a:prstGeom prst="rect">
            <a:avLst/>
          </a:prstGeom>
        </p:spPr>
      </p:pic>
    </p:spTree>
    <p:extLst>
      <p:ext uri="{BB962C8B-B14F-4D97-AF65-F5344CB8AC3E}">
        <p14:creationId xmlns:p14="http://schemas.microsoft.com/office/powerpoint/2010/main" val="3162023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46D399-2762-45EE-A3E1-12A6C57E7634}"/>
              </a:ext>
            </a:extLst>
          </p:cNvPr>
          <p:cNvSpPr>
            <a:spLocks noGrp="1"/>
          </p:cNvSpPr>
          <p:nvPr>
            <p:ph type="title"/>
          </p:nvPr>
        </p:nvSpPr>
        <p:spPr/>
        <p:txBody>
          <a:bodyPr/>
          <a:lstStyle/>
          <a:p>
            <a:r>
              <a:rPr lang="da-DK" dirty="0"/>
              <a:t>Brain-break</a:t>
            </a:r>
          </a:p>
        </p:txBody>
      </p:sp>
      <p:pic>
        <p:nvPicPr>
          <p:cNvPr id="5" name="Pladsholder til indhold 4">
            <a:extLst>
              <a:ext uri="{FF2B5EF4-FFF2-40B4-BE49-F238E27FC236}">
                <a16:creationId xmlns:a16="http://schemas.microsoft.com/office/drawing/2014/main" id="{47B2EEB1-1123-4E1D-A0AF-D5CD3FB9D64B}"/>
              </a:ext>
            </a:extLst>
          </p:cNvPr>
          <p:cNvPicPr>
            <a:picLocks noGrp="1" noChangeAspect="1"/>
          </p:cNvPicPr>
          <p:nvPr>
            <p:ph idx="1"/>
          </p:nvPr>
        </p:nvPicPr>
        <p:blipFill>
          <a:blip r:embed="rId3" cstate="screen">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2097733" y="872006"/>
            <a:ext cx="7996534" cy="5488052"/>
          </a:xfrm>
        </p:spPr>
      </p:pic>
    </p:spTree>
    <p:extLst>
      <p:ext uri="{BB962C8B-B14F-4D97-AF65-F5344CB8AC3E}">
        <p14:creationId xmlns:p14="http://schemas.microsoft.com/office/powerpoint/2010/main" val="1384754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C619E0-FF1E-4259-9DAF-3E04AC681912}"/>
              </a:ext>
            </a:extLst>
          </p:cNvPr>
          <p:cNvSpPr>
            <a:spLocks noGrp="1"/>
          </p:cNvSpPr>
          <p:nvPr>
            <p:ph type="title"/>
          </p:nvPr>
        </p:nvSpPr>
        <p:spPr/>
        <p:txBody>
          <a:bodyPr/>
          <a:lstStyle/>
          <a:p>
            <a:r>
              <a:rPr lang="da-DK"/>
              <a:t>Velkommen til </a:t>
            </a:r>
            <a:r>
              <a:rPr lang="da-DK" err="1"/>
              <a:t>peng’</a:t>
            </a:r>
            <a:r>
              <a:rPr lang="da-DK"/>
              <a:t> </a:t>
            </a:r>
            <a:r>
              <a:rPr lang="da-DK" err="1"/>
              <a:t>pong</a:t>
            </a:r>
            <a:endParaRPr lang="da-DK"/>
          </a:p>
        </p:txBody>
      </p:sp>
      <p:sp>
        <p:nvSpPr>
          <p:cNvPr id="3" name="Pladsholder til indhold 2">
            <a:extLst>
              <a:ext uri="{FF2B5EF4-FFF2-40B4-BE49-F238E27FC236}">
                <a16:creationId xmlns:a16="http://schemas.microsoft.com/office/drawing/2014/main" id="{077EF6FA-F33B-4FF5-B95A-EF01C809FFBA}"/>
              </a:ext>
            </a:extLst>
          </p:cNvPr>
          <p:cNvSpPr>
            <a:spLocks noGrp="1"/>
          </p:cNvSpPr>
          <p:nvPr>
            <p:ph idx="1"/>
          </p:nvPr>
        </p:nvSpPr>
        <p:spPr>
          <a:xfrm>
            <a:off x="838200" y="1825625"/>
            <a:ext cx="7381461" cy="4351338"/>
          </a:xfrm>
        </p:spPr>
        <p:txBody>
          <a:bodyPr vert="horz" lIns="91440" tIns="45720" rIns="91440" bIns="45720" rtlCol="0" anchor="t">
            <a:normAutofit/>
          </a:bodyPr>
          <a:lstStyle/>
          <a:p>
            <a:pPr marL="0" indent="0">
              <a:buNone/>
            </a:pPr>
            <a:r>
              <a:rPr lang="da-DK" dirty="0">
                <a:solidFill>
                  <a:schemeClr val="tx1">
                    <a:lumMod val="65000"/>
                    <a:lumOff val="35000"/>
                  </a:schemeClr>
                </a:solidFill>
                <a:latin typeface="Open Sans Light"/>
                <a:ea typeface="Open Sans Light"/>
                <a:cs typeface="Open Sans Light"/>
              </a:rPr>
              <a:t>Hvad er Peng’ Pong?</a:t>
            </a:r>
          </a:p>
          <a:p>
            <a:r>
              <a:rPr lang="da-DK" dirty="0">
                <a:solidFill>
                  <a:schemeClr val="tx1">
                    <a:lumMod val="65000"/>
                    <a:lumOff val="35000"/>
                  </a:schemeClr>
                </a:solidFill>
                <a:latin typeface="Open Sans Light"/>
                <a:ea typeface="Open Sans Light"/>
                <a:cs typeface="Open Sans Light"/>
              </a:rPr>
              <a:t>Hverdagsøkonomi for </a:t>
            </a:r>
            <a:r>
              <a:rPr lang="da-DK" dirty="0" err="1">
                <a:solidFill>
                  <a:schemeClr val="tx1">
                    <a:lumMod val="65000"/>
                    <a:lumOff val="35000"/>
                  </a:schemeClr>
                </a:solidFill>
                <a:latin typeface="Open Sans Light"/>
                <a:ea typeface="Open Sans Light"/>
                <a:cs typeface="Open Sans Light"/>
              </a:rPr>
              <a:t>mellemtrinselever</a:t>
            </a:r>
            <a:endParaRPr lang="da-DK" dirty="0">
              <a:solidFill>
                <a:schemeClr val="tx1">
                  <a:lumMod val="65000"/>
                  <a:lumOff val="35000"/>
                </a:schemeClr>
              </a:solidFill>
              <a:latin typeface="Open Sans Light"/>
              <a:ea typeface="Open Sans Light"/>
              <a:cs typeface="Open Sans Light"/>
            </a:endParaRPr>
          </a:p>
          <a:p>
            <a:r>
              <a:rPr lang="da-DK" dirty="0">
                <a:solidFill>
                  <a:schemeClr val="tx1">
                    <a:lumMod val="65000"/>
                    <a:lumOff val="35000"/>
                  </a:schemeClr>
                </a:solidFill>
                <a:latin typeface="Open Sans Light"/>
                <a:ea typeface="Open Sans Light"/>
                <a:cs typeface="Open Sans Light"/>
              </a:rPr>
              <a:t>Udviklet i samarbejde med Danske Skoleelever</a:t>
            </a:r>
          </a:p>
          <a:p>
            <a:r>
              <a:rPr lang="da-DK" dirty="0">
                <a:solidFill>
                  <a:schemeClr val="tx1">
                    <a:lumMod val="65000"/>
                    <a:lumOff val="35000"/>
                  </a:schemeClr>
                </a:solidFill>
                <a:latin typeface="Open Sans Light"/>
                <a:ea typeface="Open Sans Light"/>
                <a:cs typeface="Open Sans Light"/>
              </a:rPr>
              <a:t>Find hele forløbet på </a:t>
            </a:r>
            <a:r>
              <a:rPr lang="da-DK" dirty="0">
                <a:solidFill>
                  <a:schemeClr val="tx1">
                    <a:lumMod val="65000"/>
                    <a:lumOff val="35000"/>
                  </a:schemeClr>
                </a:solidFill>
                <a:latin typeface="Open Sans Light"/>
                <a:ea typeface="Open Sans Light"/>
                <a:cs typeface="Open Sans Light"/>
                <a:hlinkClick r:id="rId3">
                  <a:extLst>
                    <a:ext uri="{A12FA001-AC4F-418D-AE19-62706E023703}">
                      <ahyp:hlinkClr xmlns:ahyp="http://schemas.microsoft.com/office/drawing/2018/hyperlinkcolor" val="tx"/>
                    </a:ext>
                  </a:extLst>
                </a:hlinkClick>
              </a:rPr>
              <a:t>www.pengpong.dk</a:t>
            </a:r>
            <a:endParaRPr lang="da-DK" dirty="0">
              <a:solidFill>
                <a:schemeClr val="tx1">
                  <a:lumMod val="65000"/>
                  <a:lumOff val="35000"/>
                </a:schemeClr>
              </a:solidFill>
              <a:latin typeface="Open Sans Light"/>
              <a:ea typeface="Open Sans Light"/>
              <a:cs typeface="Open Sans Light"/>
            </a:endParaRPr>
          </a:p>
          <a:p>
            <a:endParaRPr lang="da-DK" dirty="0"/>
          </a:p>
        </p:txBody>
      </p:sp>
      <p:pic>
        <p:nvPicPr>
          <p:cNvPr id="5" name="Billede 4" descr="Et billede, der indeholder værelse&#10;&#10;Automatisk genereret beskrivelse">
            <a:extLst>
              <a:ext uri="{FF2B5EF4-FFF2-40B4-BE49-F238E27FC236}">
                <a16:creationId xmlns:a16="http://schemas.microsoft.com/office/drawing/2014/main" id="{70F451FB-9714-41BC-8346-AF82FB5088D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06683" y="4575866"/>
            <a:ext cx="2192498" cy="2075938"/>
          </a:xfrm>
          <a:prstGeom prst="rect">
            <a:avLst/>
          </a:prstGeom>
        </p:spPr>
      </p:pic>
      <p:pic>
        <p:nvPicPr>
          <p:cNvPr id="7" name="Billede 6" descr="Et billede, der indeholder tegning&#10;&#10;Automatisk genereret beskrivelse">
            <a:extLst>
              <a:ext uri="{FF2B5EF4-FFF2-40B4-BE49-F238E27FC236}">
                <a16:creationId xmlns:a16="http://schemas.microsoft.com/office/drawing/2014/main" id="{D01B75F0-E162-4E2F-B87E-65D441A2E82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242229">
            <a:off x="7749683" y="3290153"/>
            <a:ext cx="2086046" cy="2233030"/>
          </a:xfrm>
          <a:prstGeom prst="rect">
            <a:avLst/>
          </a:prstGeom>
        </p:spPr>
      </p:pic>
    </p:spTree>
    <p:extLst>
      <p:ext uri="{BB962C8B-B14F-4D97-AF65-F5344CB8AC3E}">
        <p14:creationId xmlns:p14="http://schemas.microsoft.com/office/powerpoint/2010/main" val="3406831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DD6998-5FDE-4F9B-8EB1-B1D9FC5E9D3B}"/>
              </a:ext>
            </a:extLst>
          </p:cNvPr>
          <p:cNvSpPr>
            <a:spLocks noGrp="1"/>
          </p:cNvSpPr>
          <p:nvPr>
            <p:ph type="title"/>
          </p:nvPr>
        </p:nvSpPr>
        <p:spPr/>
        <p:txBody>
          <a:bodyPr/>
          <a:lstStyle/>
          <a:p>
            <a:r>
              <a:rPr lang="da-DK"/>
              <a:t>Min spaghetti bolognese - øvelse</a:t>
            </a:r>
          </a:p>
        </p:txBody>
      </p:sp>
      <p:sp>
        <p:nvSpPr>
          <p:cNvPr id="5" name="Pladsholder til indhold 4">
            <a:extLst>
              <a:ext uri="{FF2B5EF4-FFF2-40B4-BE49-F238E27FC236}">
                <a16:creationId xmlns:a16="http://schemas.microsoft.com/office/drawing/2014/main" id="{65662A8C-9AA5-4076-8724-ECA71EDCFC3E}"/>
              </a:ext>
            </a:extLst>
          </p:cNvPr>
          <p:cNvSpPr>
            <a:spLocks noGrp="1"/>
          </p:cNvSpPr>
          <p:nvPr>
            <p:ph sz="half" idx="2"/>
          </p:nvPr>
        </p:nvSpPr>
        <p:spPr>
          <a:xfrm>
            <a:off x="838200" y="1860705"/>
            <a:ext cx="5181600" cy="4351338"/>
          </a:xfrm>
        </p:spPr>
        <p:txBody>
          <a:bodyPr/>
          <a:lstStyle/>
          <a:p>
            <a:r>
              <a:rPr lang="da-DK" dirty="0"/>
              <a:t>Hvad vælger du at handle ind til din spaghetti bolognese?</a:t>
            </a:r>
          </a:p>
        </p:txBody>
      </p:sp>
      <p:pic>
        <p:nvPicPr>
          <p:cNvPr id="12" name="Billede 11" descr="Et billede, der indeholder kasse, plade, mad, skål&#10;&#10;Automatisk genereret beskrivelse">
            <a:extLst>
              <a:ext uri="{FF2B5EF4-FFF2-40B4-BE49-F238E27FC236}">
                <a16:creationId xmlns:a16="http://schemas.microsoft.com/office/drawing/2014/main" id="{496FA6DD-5EC7-4AC6-AD3F-DB7A0723D3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19486" y="3423430"/>
            <a:ext cx="3423944" cy="2445675"/>
          </a:xfrm>
          <a:prstGeom prst="rect">
            <a:avLst/>
          </a:prstGeom>
        </p:spPr>
      </p:pic>
      <p:pic>
        <p:nvPicPr>
          <p:cNvPr id="14" name="Billede 13" descr="Et billede, der indeholder tegning&#10;&#10;Automatisk genereret beskrivelse">
            <a:extLst>
              <a:ext uri="{FF2B5EF4-FFF2-40B4-BE49-F238E27FC236}">
                <a16:creationId xmlns:a16="http://schemas.microsoft.com/office/drawing/2014/main" id="{FDA08E73-1633-4C22-B93D-A718F214AE4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70663" y="1445063"/>
            <a:ext cx="3398956" cy="5182621"/>
          </a:xfrm>
          <a:prstGeom prst="rect">
            <a:avLst/>
          </a:prstGeom>
        </p:spPr>
      </p:pic>
    </p:spTree>
    <p:extLst>
      <p:ext uri="{BB962C8B-B14F-4D97-AF65-F5344CB8AC3E}">
        <p14:creationId xmlns:p14="http://schemas.microsoft.com/office/powerpoint/2010/main" val="3967431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48BFD4C-28C0-4619-91E6-ABD133515BE4}"/>
              </a:ext>
            </a:extLst>
          </p:cNvPr>
          <p:cNvSpPr>
            <a:spLocks noGrp="1"/>
          </p:cNvSpPr>
          <p:nvPr>
            <p:ph type="title"/>
          </p:nvPr>
        </p:nvSpPr>
        <p:spPr/>
        <p:txBody>
          <a:bodyPr/>
          <a:lstStyle/>
          <a:p>
            <a:r>
              <a:rPr lang="da-DK" dirty="0"/>
              <a:t>Min spaghetti bolognese</a:t>
            </a:r>
            <a:br>
              <a:rPr lang="da-DK" dirty="0"/>
            </a:br>
            <a:r>
              <a:rPr lang="da-DK" sz="2800" dirty="0"/>
              <a:t>- fremgangsmåde</a:t>
            </a:r>
          </a:p>
        </p:txBody>
      </p:sp>
      <p:sp>
        <p:nvSpPr>
          <p:cNvPr id="6" name="Pladsholder til indhold 5">
            <a:extLst>
              <a:ext uri="{FF2B5EF4-FFF2-40B4-BE49-F238E27FC236}">
                <a16:creationId xmlns:a16="http://schemas.microsoft.com/office/drawing/2014/main" id="{49D73963-A6F2-414C-A65C-3105FCAA5F6E}"/>
              </a:ext>
            </a:extLst>
          </p:cNvPr>
          <p:cNvSpPr>
            <a:spLocks noGrp="1"/>
          </p:cNvSpPr>
          <p:nvPr>
            <p:ph idx="1"/>
          </p:nvPr>
        </p:nvSpPr>
        <p:spPr>
          <a:xfrm>
            <a:off x="838200" y="1825625"/>
            <a:ext cx="6259912" cy="4351338"/>
          </a:xfrm>
        </p:spPr>
        <p:txBody>
          <a:bodyPr>
            <a:normAutofit lnSpcReduction="10000"/>
          </a:bodyPr>
          <a:lstStyle/>
          <a:p>
            <a:pPr marL="514350" indent="-514350">
              <a:buFont typeface="+mj-lt"/>
              <a:buAutoNum type="arabicPeriod"/>
            </a:pPr>
            <a:r>
              <a:rPr lang="da-DK" dirty="0"/>
              <a:t>Vælg dine varer uden at se på prisen først. Tag en vare af gangen.</a:t>
            </a:r>
          </a:p>
          <a:p>
            <a:pPr marL="514350" indent="-514350">
              <a:buFont typeface="+mj-lt"/>
              <a:buAutoNum type="arabicPeriod"/>
            </a:pPr>
            <a:endParaRPr lang="da-DK" dirty="0"/>
          </a:p>
          <a:p>
            <a:pPr marL="514350" indent="-514350">
              <a:buFont typeface="+mj-lt"/>
              <a:buAutoNum type="arabicPeriod"/>
            </a:pPr>
            <a:r>
              <a:rPr lang="da-DK" dirty="0"/>
              <a:t>Tjek prisen på bagsiden og noter den på din indkøbsseddel. Husk, at du ikke må vise prisen til andre.</a:t>
            </a:r>
          </a:p>
          <a:p>
            <a:pPr marL="514350" indent="-514350">
              <a:buFont typeface="+mj-lt"/>
              <a:buAutoNum type="arabicPeriod"/>
            </a:pPr>
            <a:endParaRPr lang="da-DK" dirty="0"/>
          </a:p>
          <a:p>
            <a:pPr marL="514350" indent="-514350">
              <a:buFont typeface="+mj-lt"/>
              <a:buAutoNum type="arabicPeriod"/>
            </a:pPr>
            <a:r>
              <a:rPr lang="da-DK" dirty="0"/>
              <a:t>Regn den samlede pris for din spaghetti bolognese ud.</a:t>
            </a:r>
          </a:p>
          <a:p>
            <a:pPr marL="514350" indent="-514350">
              <a:buFont typeface="+mj-lt"/>
              <a:buAutoNum type="arabicPeriod"/>
            </a:pPr>
            <a:endParaRPr lang="da-DK" dirty="0"/>
          </a:p>
        </p:txBody>
      </p:sp>
      <p:pic>
        <p:nvPicPr>
          <p:cNvPr id="7" name="Pladsholder til indhold 3">
            <a:extLst>
              <a:ext uri="{FF2B5EF4-FFF2-40B4-BE49-F238E27FC236}">
                <a16:creationId xmlns:a16="http://schemas.microsoft.com/office/drawing/2014/main" id="{54E7FF4E-EB8A-4E0A-B009-0C85FB9AAC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259735">
            <a:off x="7154628" y="3701173"/>
            <a:ext cx="4120801" cy="2897665"/>
          </a:xfrm>
          <a:prstGeom prst="rect">
            <a:avLst/>
          </a:prstGeom>
          <a:ln>
            <a:solidFill>
              <a:srgbClr val="196B7B"/>
            </a:solidFill>
          </a:ln>
        </p:spPr>
      </p:pic>
      <p:pic>
        <p:nvPicPr>
          <p:cNvPr id="8" name="Billede 7">
            <a:extLst>
              <a:ext uri="{FF2B5EF4-FFF2-40B4-BE49-F238E27FC236}">
                <a16:creationId xmlns:a16="http://schemas.microsoft.com/office/drawing/2014/main" id="{BF5BAD0B-991C-413E-BB35-4DF13F8485E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003010" y="166428"/>
            <a:ext cx="2188990" cy="1722955"/>
          </a:xfrm>
          <a:prstGeom prst="rect">
            <a:avLst/>
          </a:prstGeom>
          <a:ln>
            <a:noFill/>
          </a:ln>
        </p:spPr>
      </p:pic>
      <p:pic>
        <p:nvPicPr>
          <p:cNvPr id="9" name="Billede 8">
            <a:extLst>
              <a:ext uri="{FF2B5EF4-FFF2-40B4-BE49-F238E27FC236}">
                <a16:creationId xmlns:a16="http://schemas.microsoft.com/office/drawing/2014/main" id="{A01736CA-9A3F-4318-8A6A-98F7585574BB}"/>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046653" y="644670"/>
            <a:ext cx="2130127" cy="1676587"/>
          </a:xfrm>
          <a:prstGeom prst="rect">
            <a:avLst/>
          </a:prstGeom>
          <a:ln>
            <a:noFill/>
          </a:ln>
        </p:spPr>
      </p:pic>
      <p:pic>
        <p:nvPicPr>
          <p:cNvPr id="10" name="Billede 9">
            <a:extLst>
              <a:ext uri="{FF2B5EF4-FFF2-40B4-BE49-F238E27FC236}">
                <a16:creationId xmlns:a16="http://schemas.microsoft.com/office/drawing/2014/main" id="{247B5158-DAC2-40F7-BD73-FDC89C6635D9}"/>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9670855" y="1970233"/>
            <a:ext cx="2188871" cy="1722955"/>
          </a:xfrm>
          <a:prstGeom prst="rect">
            <a:avLst/>
          </a:prstGeom>
          <a:ln>
            <a:noFill/>
          </a:ln>
        </p:spPr>
      </p:pic>
    </p:spTree>
    <p:extLst>
      <p:ext uri="{BB962C8B-B14F-4D97-AF65-F5344CB8AC3E}">
        <p14:creationId xmlns:p14="http://schemas.microsoft.com/office/powerpoint/2010/main" val="579096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3519D4-CC6B-4B10-A11E-A6777CB77E04}"/>
              </a:ext>
            </a:extLst>
          </p:cNvPr>
          <p:cNvSpPr>
            <a:spLocks noGrp="1"/>
          </p:cNvSpPr>
          <p:nvPr>
            <p:ph type="title"/>
          </p:nvPr>
        </p:nvSpPr>
        <p:spPr>
          <a:xfrm>
            <a:off x="1457325" y="374650"/>
            <a:ext cx="10515600" cy="1325563"/>
          </a:xfrm>
        </p:spPr>
        <p:txBody>
          <a:bodyPr/>
          <a:lstStyle/>
          <a:p>
            <a:r>
              <a:rPr lang="da-DK" dirty="0"/>
              <a:t>Min spaghetti bolognese</a:t>
            </a:r>
            <a:br>
              <a:rPr lang="da-DK" dirty="0"/>
            </a:br>
            <a:r>
              <a:rPr lang="da-DK" dirty="0"/>
              <a:t>- Prioriteringer</a:t>
            </a:r>
          </a:p>
        </p:txBody>
      </p:sp>
      <p:sp>
        <p:nvSpPr>
          <p:cNvPr id="3" name="Pladsholder til indhold 2">
            <a:extLst>
              <a:ext uri="{FF2B5EF4-FFF2-40B4-BE49-F238E27FC236}">
                <a16:creationId xmlns:a16="http://schemas.microsoft.com/office/drawing/2014/main" id="{D1E201D5-69B0-48D4-A9E7-C3021637431B}"/>
              </a:ext>
            </a:extLst>
          </p:cNvPr>
          <p:cNvSpPr>
            <a:spLocks noGrp="1"/>
          </p:cNvSpPr>
          <p:nvPr>
            <p:ph idx="1"/>
          </p:nvPr>
        </p:nvSpPr>
        <p:spPr>
          <a:xfrm>
            <a:off x="1647681" y="1864956"/>
            <a:ext cx="8379402" cy="4351338"/>
          </a:xfrm>
        </p:spPr>
        <p:txBody>
          <a:bodyPr tIns="46800"/>
          <a:lstStyle/>
          <a:p>
            <a:endParaRPr lang="da-DK" dirty="0"/>
          </a:p>
          <a:p>
            <a:endParaRPr lang="da-DK" dirty="0"/>
          </a:p>
          <a:p>
            <a:endParaRPr lang="da-DK" dirty="0"/>
          </a:p>
          <a:p>
            <a:endParaRPr lang="da-DK" dirty="0"/>
          </a:p>
          <a:p>
            <a:r>
              <a:rPr lang="da-DK" dirty="0"/>
              <a:t>Hvilken sammenhæng er der mellem ens indkøb og ens prioriteringer?</a:t>
            </a:r>
          </a:p>
        </p:txBody>
      </p:sp>
      <p:graphicFrame>
        <p:nvGraphicFramePr>
          <p:cNvPr id="4" name="Tabel 4">
            <a:extLst>
              <a:ext uri="{FF2B5EF4-FFF2-40B4-BE49-F238E27FC236}">
                <a16:creationId xmlns:a16="http://schemas.microsoft.com/office/drawing/2014/main" id="{DA364BDD-21B2-4736-BB72-4A1AA9604823}"/>
              </a:ext>
            </a:extLst>
          </p:cNvPr>
          <p:cNvGraphicFramePr>
            <a:graphicFrameLocks noGrp="1"/>
          </p:cNvGraphicFramePr>
          <p:nvPr>
            <p:extLst>
              <p:ext uri="{D42A27DB-BD31-4B8C-83A1-F6EECF244321}">
                <p14:modId xmlns:p14="http://schemas.microsoft.com/office/powerpoint/2010/main" val="3410383842"/>
              </p:ext>
            </p:extLst>
          </p:nvPr>
        </p:nvGraphicFramePr>
        <p:xfrm>
          <a:off x="1459345" y="1864957"/>
          <a:ext cx="3805382" cy="1651000"/>
        </p:xfrm>
        <a:graphic>
          <a:graphicData uri="http://schemas.openxmlformats.org/drawingml/2006/table">
            <a:tbl>
              <a:tblPr bandRow="1">
                <a:tableStyleId>{5C22544A-7EE6-4342-B048-85BDC9FD1C3A}</a:tableStyleId>
              </a:tblPr>
              <a:tblGrid>
                <a:gridCol w="2524106">
                  <a:extLst>
                    <a:ext uri="{9D8B030D-6E8A-4147-A177-3AD203B41FA5}">
                      <a16:colId xmlns:a16="http://schemas.microsoft.com/office/drawing/2014/main" val="820084801"/>
                    </a:ext>
                  </a:extLst>
                </a:gridCol>
                <a:gridCol w="1281276">
                  <a:extLst>
                    <a:ext uri="{9D8B030D-6E8A-4147-A177-3AD203B41FA5}">
                      <a16:colId xmlns:a16="http://schemas.microsoft.com/office/drawing/2014/main" val="2967389819"/>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Den dyreste opskrift:</a:t>
                      </a:r>
                    </a:p>
                  </a:txBody>
                  <a:tcPr>
                    <a:solidFill>
                      <a:srgbClr val="196B7B"/>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a-DK"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Ca. 125 kr.</a:t>
                      </a:r>
                    </a:p>
                    <a:p>
                      <a:endParaRPr lang="da-DK" dirty="0">
                        <a:latin typeface="Open Sans Light" panose="020B0306030504020204" pitchFamily="34" charset="0"/>
                        <a:ea typeface="Open Sans Light" panose="020B0306030504020204" pitchFamily="34" charset="0"/>
                        <a:cs typeface="Open Sans Light" panose="020B0306030504020204" pitchFamily="34" charset="0"/>
                      </a:endParaRPr>
                    </a:p>
                  </a:txBody>
                  <a:tcPr>
                    <a:solidFill>
                      <a:srgbClr val="196B7B"/>
                    </a:solidFill>
                  </a:tcPr>
                </a:tc>
                <a:extLst>
                  <a:ext uri="{0D108BD9-81ED-4DB2-BD59-A6C34878D82A}">
                    <a16:rowId xmlns:a16="http://schemas.microsoft.com/office/drawing/2014/main" val="90697355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latin typeface="Open Sans Light" panose="020B0306030504020204" pitchFamily="34" charset="0"/>
                          <a:ea typeface="Open Sans Light" panose="020B0306030504020204" pitchFamily="34" charset="0"/>
                          <a:cs typeface="Open Sans Light" panose="020B0306030504020204" pitchFamily="34" charset="0"/>
                        </a:rPr>
                        <a:t>Den billigste opskrift:</a:t>
                      </a:r>
                    </a:p>
                  </a:txBody>
                  <a:tcPr>
                    <a:solidFill>
                      <a:srgbClr val="B5DBC9"/>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a-DK" dirty="0">
                          <a:latin typeface="Open Sans Light" panose="020B0306030504020204" pitchFamily="34" charset="0"/>
                          <a:ea typeface="Open Sans Light" panose="020B0306030504020204" pitchFamily="34" charset="0"/>
                          <a:cs typeface="Open Sans Light" panose="020B0306030504020204" pitchFamily="34" charset="0"/>
                        </a:rPr>
                        <a:t>Ca. 55 kr.</a:t>
                      </a:r>
                    </a:p>
                    <a:p>
                      <a:endParaRPr lang="da-DK" dirty="0">
                        <a:latin typeface="Open Sans Light" panose="020B0306030504020204" pitchFamily="34" charset="0"/>
                        <a:ea typeface="Open Sans Light" panose="020B0306030504020204" pitchFamily="34" charset="0"/>
                        <a:cs typeface="Open Sans Light" panose="020B0306030504020204" pitchFamily="34" charset="0"/>
                      </a:endParaRPr>
                    </a:p>
                  </a:txBody>
                  <a:tcPr>
                    <a:solidFill>
                      <a:srgbClr val="B5DBC9"/>
                    </a:solidFill>
                  </a:tcPr>
                </a:tc>
                <a:extLst>
                  <a:ext uri="{0D108BD9-81ED-4DB2-BD59-A6C34878D82A}">
                    <a16:rowId xmlns:a16="http://schemas.microsoft.com/office/drawing/2014/main" val="4248558676"/>
                  </a:ext>
                </a:extLst>
              </a:tr>
              <a:tr h="370840">
                <a:tc>
                  <a:txBody>
                    <a:bodyPr/>
                    <a:lstStyle/>
                    <a:p>
                      <a:r>
                        <a:rPr lang="da-DK" dirty="0">
                          <a:latin typeface="Open Sans Light" panose="020B0306030504020204" pitchFamily="34" charset="0"/>
                          <a:ea typeface="Open Sans Light" panose="020B0306030504020204" pitchFamily="34" charset="0"/>
                          <a:cs typeface="Open Sans Light" panose="020B0306030504020204" pitchFamily="34" charset="0"/>
                        </a:rPr>
                        <a:t>Forskel:</a:t>
                      </a:r>
                    </a:p>
                  </a:txBody>
                  <a:tcPr>
                    <a:solidFill>
                      <a:srgbClr val="FBBA11"/>
                    </a:solidFill>
                  </a:tcPr>
                </a:tc>
                <a:tc>
                  <a:txBody>
                    <a:bodyPr/>
                    <a:lstStyle/>
                    <a:p>
                      <a:pPr algn="r"/>
                      <a:r>
                        <a:rPr lang="da-DK" dirty="0">
                          <a:latin typeface="Open Sans Light" panose="020B0306030504020204" pitchFamily="34" charset="0"/>
                          <a:ea typeface="Open Sans Light" panose="020B0306030504020204" pitchFamily="34" charset="0"/>
                          <a:cs typeface="Open Sans Light" panose="020B0306030504020204" pitchFamily="34" charset="0"/>
                        </a:rPr>
                        <a:t>Ca. 70 kr.</a:t>
                      </a:r>
                    </a:p>
                  </a:txBody>
                  <a:tcPr>
                    <a:solidFill>
                      <a:srgbClr val="FBBA11"/>
                    </a:solidFill>
                  </a:tcPr>
                </a:tc>
                <a:extLst>
                  <a:ext uri="{0D108BD9-81ED-4DB2-BD59-A6C34878D82A}">
                    <a16:rowId xmlns:a16="http://schemas.microsoft.com/office/drawing/2014/main" val="2458205670"/>
                  </a:ext>
                </a:extLst>
              </a:tr>
            </a:tbl>
          </a:graphicData>
        </a:graphic>
      </p:graphicFrame>
      <p:sp>
        <p:nvSpPr>
          <p:cNvPr id="5" name="Tekstfelt 4">
            <a:extLst>
              <a:ext uri="{FF2B5EF4-FFF2-40B4-BE49-F238E27FC236}">
                <a16:creationId xmlns:a16="http://schemas.microsoft.com/office/drawing/2014/main" id="{ABFA058B-8503-4B71-846C-488F77166966}"/>
              </a:ext>
            </a:extLst>
          </p:cNvPr>
          <p:cNvSpPr txBox="1"/>
          <p:nvPr/>
        </p:nvSpPr>
        <p:spPr>
          <a:xfrm>
            <a:off x="6012872" y="1864956"/>
            <a:ext cx="4267201" cy="1652400"/>
          </a:xfrm>
          <a:prstGeom prst="rect">
            <a:avLst/>
          </a:prstGeom>
          <a:solidFill>
            <a:srgbClr val="3B8D9B"/>
          </a:solidFill>
          <a:ln>
            <a:solidFill>
              <a:srgbClr val="196B7B"/>
            </a:solidFill>
          </a:ln>
        </p:spPr>
        <p:txBody>
          <a:bodyPr wrap="square" tIns="288000" bIns="180000" rtlCol="0">
            <a:noAutofit/>
          </a:bodyPr>
          <a:lstStyle/>
          <a:p>
            <a:r>
              <a:rPr lang="da-DK"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Forskel på et år:</a:t>
            </a:r>
          </a:p>
          <a:p>
            <a:endParaRPr lang="da-DK"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r>
              <a:rPr lang="da-DK"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365 dage x 70 kr. = </a:t>
            </a:r>
            <a:r>
              <a:rPr lang="da-DK" sz="2400" u="sng"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25.550 kr.</a:t>
            </a:r>
          </a:p>
        </p:txBody>
      </p:sp>
    </p:spTree>
    <p:extLst>
      <p:ext uri="{BB962C8B-B14F-4D97-AF65-F5344CB8AC3E}">
        <p14:creationId xmlns:p14="http://schemas.microsoft.com/office/powerpoint/2010/main" val="15432322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3519D4-CC6B-4B10-A11E-A6777CB77E04}"/>
              </a:ext>
            </a:extLst>
          </p:cNvPr>
          <p:cNvSpPr>
            <a:spLocks noGrp="1"/>
          </p:cNvSpPr>
          <p:nvPr>
            <p:ph type="title"/>
          </p:nvPr>
        </p:nvSpPr>
        <p:spPr>
          <a:xfrm>
            <a:off x="1457325" y="374650"/>
            <a:ext cx="10515600" cy="1325563"/>
          </a:xfrm>
        </p:spPr>
        <p:txBody>
          <a:bodyPr/>
          <a:lstStyle/>
          <a:p>
            <a:r>
              <a:rPr lang="da-DK" dirty="0"/>
              <a:t>Min spaghetti bolognese</a:t>
            </a:r>
            <a:br>
              <a:rPr lang="da-DK" dirty="0"/>
            </a:br>
            <a:r>
              <a:rPr lang="da-DK" dirty="0"/>
              <a:t>- Fælles opsamling</a:t>
            </a:r>
          </a:p>
        </p:txBody>
      </p:sp>
      <p:sp>
        <p:nvSpPr>
          <p:cNvPr id="3" name="Pladsholder til indhold 2">
            <a:extLst>
              <a:ext uri="{FF2B5EF4-FFF2-40B4-BE49-F238E27FC236}">
                <a16:creationId xmlns:a16="http://schemas.microsoft.com/office/drawing/2014/main" id="{D1E201D5-69B0-48D4-A9E7-C3021637431B}"/>
              </a:ext>
            </a:extLst>
          </p:cNvPr>
          <p:cNvSpPr>
            <a:spLocks noGrp="1"/>
          </p:cNvSpPr>
          <p:nvPr>
            <p:ph idx="1"/>
          </p:nvPr>
        </p:nvSpPr>
        <p:spPr>
          <a:xfrm>
            <a:off x="1457325" y="2113540"/>
            <a:ext cx="9429414" cy="4351338"/>
          </a:xfrm>
        </p:spPr>
        <p:txBody>
          <a:bodyPr/>
          <a:lstStyle/>
          <a:p>
            <a:r>
              <a:rPr lang="da-DK" dirty="0"/>
              <a:t>Var der noget, I blev overraskede over?</a:t>
            </a:r>
          </a:p>
          <a:p>
            <a:r>
              <a:rPr lang="da-DK" dirty="0"/>
              <a:t>Vil du handle anderledes ind fremover?</a:t>
            </a:r>
          </a:p>
          <a:p>
            <a:r>
              <a:rPr lang="da-DK" dirty="0"/>
              <a:t>Hvorfor tror I, at I har valgt de varer, I har?</a:t>
            </a:r>
          </a:p>
          <a:p>
            <a:pPr lvl="2"/>
            <a:endParaRPr lang="da-DK" dirty="0"/>
          </a:p>
          <a:p>
            <a:pPr lvl="2"/>
            <a:r>
              <a:rPr lang="da-DK" dirty="0"/>
              <a:t>Pris og kvalitet (fx økologi)</a:t>
            </a:r>
          </a:p>
          <a:p>
            <a:pPr lvl="2"/>
            <a:r>
              <a:rPr lang="da-DK" dirty="0"/>
              <a:t>Vaner hjemmefra</a:t>
            </a:r>
          </a:p>
          <a:p>
            <a:pPr lvl="2"/>
            <a:r>
              <a:rPr lang="da-DK" dirty="0"/>
              <a:t>Varens udseende</a:t>
            </a:r>
          </a:p>
        </p:txBody>
      </p:sp>
      <p:pic>
        <p:nvPicPr>
          <p:cNvPr id="5" name="Billede 4">
            <a:extLst>
              <a:ext uri="{FF2B5EF4-FFF2-40B4-BE49-F238E27FC236}">
                <a16:creationId xmlns:a16="http://schemas.microsoft.com/office/drawing/2014/main" id="{E82EE28C-7744-453D-8835-DA2AF7246F87}"/>
              </a:ext>
            </a:extLst>
          </p:cNvPr>
          <p:cNvPicPr>
            <a:picLocks noChangeAspect="1"/>
          </p:cNvPicPr>
          <p:nvPr/>
        </p:nvPicPr>
        <p:blipFill>
          <a:blip r:embed="rId3">
            <a:clrChange>
              <a:clrFrom>
                <a:srgbClr val="FEFEFE"/>
              </a:clrFrom>
              <a:clrTo>
                <a:srgbClr val="FEFEFE">
                  <a:alpha val="0"/>
                </a:srgbClr>
              </a:clrTo>
            </a:clrChange>
          </a:blip>
          <a:stretch>
            <a:fillRect/>
          </a:stretch>
        </p:blipFill>
        <p:spPr>
          <a:xfrm rot="2419616">
            <a:off x="7736252" y="-1918909"/>
            <a:ext cx="5649334" cy="5661613"/>
          </a:xfrm>
          <a:prstGeom prst="rect">
            <a:avLst/>
          </a:prstGeom>
        </p:spPr>
      </p:pic>
    </p:spTree>
    <p:extLst>
      <p:ext uri="{BB962C8B-B14F-4D97-AF65-F5344CB8AC3E}">
        <p14:creationId xmlns:p14="http://schemas.microsoft.com/office/powerpoint/2010/main" val="1432837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DC0EB8-FEDF-4523-BE50-AF3B9709DCEC}"/>
              </a:ext>
            </a:extLst>
          </p:cNvPr>
          <p:cNvSpPr>
            <a:spLocks noGrp="1"/>
          </p:cNvSpPr>
          <p:nvPr>
            <p:ph type="title"/>
          </p:nvPr>
        </p:nvSpPr>
        <p:spPr/>
        <p:txBody>
          <a:bodyPr/>
          <a:lstStyle/>
          <a:p>
            <a:r>
              <a:rPr lang="da-DK"/>
              <a:t>Opsamling på dagen</a:t>
            </a:r>
          </a:p>
        </p:txBody>
      </p:sp>
      <p:sp>
        <p:nvSpPr>
          <p:cNvPr id="3" name="Pladsholder til indhold 2">
            <a:extLst>
              <a:ext uri="{FF2B5EF4-FFF2-40B4-BE49-F238E27FC236}">
                <a16:creationId xmlns:a16="http://schemas.microsoft.com/office/drawing/2014/main" id="{AD324F94-4E84-44AA-943A-6B250ACAE4EA}"/>
              </a:ext>
            </a:extLst>
          </p:cNvPr>
          <p:cNvSpPr>
            <a:spLocks noGrp="1"/>
          </p:cNvSpPr>
          <p:nvPr>
            <p:ph idx="1"/>
          </p:nvPr>
        </p:nvSpPr>
        <p:spPr>
          <a:xfrm>
            <a:off x="838200" y="1828799"/>
            <a:ext cx="5512904" cy="4348163"/>
          </a:xfrm>
        </p:spPr>
        <p:txBody>
          <a:bodyPr>
            <a:normAutofit fontScale="92500" lnSpcReduction="10000"/>
          </a:bodyPr>
          <a:lstStyle/>
          <a:p>
            <a:r>
              <a:rPr lang="da-DK" dirty="0"/>
              <a:t>Hvad har jeg lært i dag?</a:t>
            </a:r>
          </a:p>
          <a:p>
            <a:pPr marL="0" indent="0">
              <a:buNone/>
            </a:pPr>
            <a:endParaRPr lang="da-DK" dirty="0"/>
          </a:p>
          <a:p>
            <a:r>
              <a:rPr lang="da-DK" dirty="0"/>
              <a:t>Hvad vil jeg fortælle om dagen, når jeg kommer hjem?</a:t>
            </a:r>
          </a:p>
          <a:p>
            <a:pPr marL="0" indent="0">
              <a:buNone/>
            </a:pPr>
            <a:endParaRPr lang="da-DK" dirty="0"/>
          </a:p>
          <a:p>
            <a:r>
              <a:rPr lang="da-DK" dirty="0"/>
              <a:t>Er der noget, jeg vil gøre anderledes fremover?</a:t>
            </a:r>
          </a:p>
          <a:p>
            <a:endParaRPr lang="da-DK" dirty="0"/>
          </a:p>
          <a:p>
            <a:r>
              <a:rPr lang="da-DK" dirty="0"/>
              <a:t>Husk at tage de andre Peng’ Pong moduler – www.pengpong.dk</a:t>
            </a:r>
          </a:p>
          <a:p>
            <a:endParaRPr lang="da-DK" dirty="0"/>
          </a:p>
          <a:p>
            <a:pPr marL="0" indent="0">
              <a:buNone/>
            </a:pPr>
            <a:endParaRPr lang="da-DK" dirty="0"/>
          </a:p>
        </p:txBody>
      </p:sp>
      <p:pic>
        <p:nvPicPr>
          <p:cNvPr id="5" name="Billede 4" descr="Et billede, der indeholder legetøj, soveværelse&#10;&#10;Automatisk genereret beskrivelse">
            <a:extLst>
              <a:ext uri="{FF2B5EF4-FFF2-40B4-BE49-F238E27FC236}">
                <a16:creationId xmlns:a16="http://schemas.microsoft.com/office/drawing/2014/main" id="{DF1C1B14-0227-47EB-AE1A-8C69B0EEE9D0}"/>
              </a:ext>
            </a:extLst>
          </p:cNvPr>
          <p:cNvPicPr>
            <a:picLocks noChangeAspect="1"/>
          </p:cNvPicPr>
          <p:nvPr/>
        </p:nvPicPr>
        <p:blipFill>
          <a:blip r:embed="rId3" cstate="screen">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6096000" y="1839774"/>
            <a:ext cx="5092148" cy="3514731"/>
          </a:xfrm>
          <a:prstGeom prst="rect">
            <a:avLst/>
          </a:prstGeom>
        </p:spPr>
      </p:pic>
    </p:spTree>
    <p:extLst>
      <p:ext uri="{BB962C8B-B14F-4D97-AF65-F5344CB8AC3E}">
        <p14:creationId xmlns:p14="http://schemas.microsoft.com/office/powerpoint/2010/main" val="7097073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26246E-526F-4313-B085-B5971A54D28E}"/>
              </a:ext>
            </a:extLst>
          </p:cNvPr>
          <p:cNvSpPr>
            <a:spLocks noGrp="1"/>
          </p:cNvSpPr>
          <p:nvPr>
            <p:ph type="title"/>
          </p:nvPr>
        </p:nvSpPr>
        <p:spPr/>
        <p:txBody>
          <a:bodyPr/>
          <a:lstStyle/>
          <a:p>
            <a:r>
              <a:rPr lang="da-DK" dirty="0"/>
              <a:t>Evaluering</a:t>
            </a:r>
          </a:p>
        </p:txBody>
      </p:sp>
      <p:sp>
        <p:nvSpPr>
          <p:cNvPr id="3" name="Pladsholder til indhold 2">
            <a:extLst>
              <a:ext uri="{FF2B5EF4-FFF2-40B4-BE49-F238E27FC236}">
                <a16:creationId xmlns:a16="http://schemas.microsoft.com/office/drawing/2014/main" id="{BC7B68C9-D047-4D21-AE6B-CE1B38014345}"/>
              </a:ext>
            </a:extLst>
          </p:cNvPr>
          <p:cNvSpPr>
            <a:spLocks noGrp="1"/>
          </p:cNvSpPr>
          <p:nvPr>
            <p:ph idx="1"/>
          </p:nvPr>
        </p:nvSpPr>
        <p:spPr>
          <a:xfrm>
            <a:off x="838200" y="1825625"/>
            <a:ext cx="4939944" cy="4351338"/>
          </a:xfrm>
        </p:spPr>
        <p:txBody>
          <a:bodyPr/>
          <a:lstStyle/>
          <a:p>
            <a:r>
              <a:rPr lang="da-DK" dirty="0"/>
              <a:t>Scan QR koden, og besvar det korte spørgeskema.</a:t>
            </a:r>
          </a:p>
          <a:p>
            <a:r>
              <a:rPr lang="da-DK" dirty="0"/>
              <a:t>Eller gå ind på linket: </a:t>
            </a:r>
            <a:r>
              <a:rPr lang="en-US" dirty="0">
                <a:hlinkClick r:id="rId3"/>
              </a:rPr>
              <a:t>https://bit.ly/3yrigYn</a:t>
            </a:r>
            <a:r>
              <a:rPr lang="en-US" dirty="0"/>
              <a:t> </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a-DK" dirty="0"/>
          </a:p>
        </p:txBody>
      </p:sp>
      <p:pic>
        <p:nvPicPr>
          <p:cNvPr id="2054" name="Picture 6">
            <a:extLst>
              <a:ext uri="{FF2B5EF4-FFF2-40B4-BE49-F238E27FC236}">
                <a16:creationId xmlns:a16="http://schemas.microsoft.com/office/drawing/2014/main" id="{A1C120CC-031D-4D30-A81E-4864E6C6F55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4572001"/>
            <a:ext cx="2376938" cy="2197546"/>
          </a:xfrm>
          <a:prstGeom prst="rect">
            <a:avLst/>
          </a:prstGeom>
          <a:noFill/>
          <a:extLst>
            <a:ext uri="{909E8E84-426E-40DD-AFC4-6F175D3DCCD1}">
              <a14:hiddenFill xmlns:a14="http://schemas.microsoft.com/office/drawing/2010/main">
                <a:solidFill>
                  <a:srgbClr val="FFFFFF"/>
                </a:solidFill>
              </a14:hiddenFill>
            </a:ext>
          </a:extLst>
        </p:spPr>
      </p:pic>
      <p:pic>
        <p:nvPicPr>
          <p:cNvPr id="6" name="Billede 5">
            <a:extLst>
              <a:ext uri="{FF2B5EF4-FFF2-40B4-BE49-F238E27FC236}">
                <a16:creationId xmlns:a16="http://schemas.microsoft.com/office/drawing/2014/main" id="{DCDECCF3-9B42-4048-B254-72406FC21D7A}"/>
              </a:ext>
            </a:extLst>
          </p:cNvPr>
          <p:cNvPicPr/>
          <p:nvPr/>
        </p:nvPicPr>
        <p:blipFill>
          <a:blip r:embed="rId5">
            <a:extLst>
              <a:ext uri="{28A0092B-C50C-407E-A947-70E740481C1C}">
                <a14:useLocalDpi xmlns:a14="http://schemas.microsoft.com/office/drawing/2010/main"/>
              </a:ext>
            </a:extLst>
          </a:blip>
          <a:stretch>
            <a:fillRect/>
          </a:stretch>
        </p:blipFill>
        <p:spPr>
          <a:xfrm>
            <a:off x="6413857" y="2483135"/>
            <a:ext cx="2857500" cy="2857500"/>
          </a:xfrm>
          <a:prstGeom prst="rect">
            <a:avLst/>
          </a:prstGeom>
        </p:spPr>
      </p:pic>
    </p:spTree>
    <p:extLst>
      <p:ext uri="{BB962C8B-B14F-4D97-AF65-F5344CB8AC3E}">
        <p14:creationId xmlns:p14="http://schemas.microsoft.com/office/powerpoint/2010/main" val="26998535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A702C9-9A86-47BF-B1AF-E40BCD7CD875}"/>
              </a:ext>
            </a:extLst>
          </p:cNvPr>
          <p:cNvSpPr>
            <a:spLocks noGrp="1"/>
          </p:cNvSpPr>
          <p:nvPr>
            <p:ph type="title"/>
          </p:nvPr>
        </p:nvSpPr>
        <p:spPr/>
        <p:txBody>
          <a:bodyPr/>
          <a:lstStyle/>
          <a:p>
            <a:r>
              <a:rPr lang="da-DK" dirty="0"/>
              <a:t>Tag materialerne med hjem</a:t>
            </a:r>
          </a:p>
        </p:txBody>
      </p:sp>
      <p:sp>
        <p:nvSpPr>
          <p:cNvPr id="3" name="Pladsholder til indhold 2">
            <a:extLst>
              <a:ext uri="{FF2B5EF4-FFF2-40B4-BE49-F238E27FC236}">
                <a16:creationId xmlns:a16="http://schemas.microsoft.com/office/drawing/2014/main" id="{67D7BBD5-0165-489C-98F4-596807A76AE7}"/>
              </a:ext>
            </a:extLst>
          </p:cNvPr>
          <p:cNvSpPr>
            <a:spLocks noGrp="1"/>
          </p:cNvSpPr>
          <p:nvPr>
            <p:ph idx="1"/>
          </p:nvPr>
        </p:nvSpPr>
        <p:spPr>
          <a:xfrm>
            <a:off x="838200" y="1825625"/>
            <a:ext cx="9240078" cy="4351338"/>
          </a:xfrm>
        </p:spPr>
        <p:txBody>
          <a:bodyPr>
            <a:normAutofit/>
          </a:bodyPr>
          <a:lstStyle/>
          <a:p>
            <a:endParaRPr lang="da-DK" sz="2400" dirty="0"/>
          </a:p>
          <a:p>
            <a:r>
              <a:rPr lang="da-DK" sz="2400" dirty="0"/>
              <a:t>Husk at tage materialerne med hjem, og fortæl om hvad du har lavet og lært i dag</a:t>
            </a:r>
          </a:p>
          <a:p>
            <a:endParaRPr lang="da-DK" sz="2400" dirty="0"/>
          </a:p>
          <a:p>
            <a:r>
              <a:rPr lang="da-DK" sz="2400" dirty="0"/>
              <a:t>Prøv at lave ”Prioriteringslegen” med en fra din familie. Husk at bruge forskellige pointtal.</a:t>
            </a:r>
          </a:p>
          <a:p>
            <a:endParaRPr lang="da-DK" sz="2400" dirty="0"/>
          </a:p>
          <a:p>
            <a:r>
              <a:rPr lang="da-DK" sz="2400" dirty="0"/>
              <a:t>Du kan også lave øvelsen ”Spare op eller låne?”, ved at give svartrekanten til en anden og læse spørgsmålene op fra dit ark</a:t>
            </a:r>
          </a:p>
        </p:txBody>
      </p:sp>
      <p:pic>
        <p:nvPicPr>
          <p:cNvPr id="1026" name="Picture 2">
            <a:extLst>
              <a:ext uri="{FF2B5EF4-FFF2-40B4-BE49-F238E27FC236}">
                <a16:creationId xmlns:a16="http://schemas.microsoft.com/office/drawing/2014/main" id="{F04AB5DD-C6C7-41B7-9867-AF726EB7246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316598">
            <a:off x="10113575" y="4891247"/>
            <a:ext cx="1906028" cy="1468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801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58D6FA-A9A6-48BB-B52C-13E676C41690}"/>
              </a:ext>
            </a:extLst>
          </p:cNvPr>
          <p:cNvSpPr>
            <a:spLocks noGrp="1"/>
          </p:cNvSpPr>
          <p:nvPr>
            <p:ph type="title"/>
          </p:nvPr>
        </p:nvSpPr>
        <p:spPr>
          <a:xfrm>
            <a:off x="3594399" y="506640"/>
            <a:ext cx="5003202" cy="1325563"/>
          </a:xfrm>
        </p:spPr>
        <p:txBody>
          <a:bodyPr/>
          <a:lstStyle/>
          <a:p>
            <a:r>
              <a:rPr lang="da-DK"/>
              <a:t>Hvad skal vi i dag?</a:t>
            </a:r>
            <a:br>
              <a:rPr lang="da-DK"/>
            </a:br>
            <a:r>
              <a:rPr lang="da-DK"/>
              <a:t>– Mig og pengene</a:t>
            </a:r>
          </a:p>
        </p:txBody>
      </p:sp>
      <p:sp>
        <p:nvSpPr>
          <p:cNvPr id="3" name="Pladsholder til indhold 2">
            <a:extLst>
              <a:ext uri="{FF2B5EF4-FFF2-40B4-BE49-F238E27FC236}">
                <a16:creationId xmlns:a16="http://schemas.microsoft.com/office/drawing/2014/main" id="{1CF59E5D-F219-4DFA-8D91-66C1109C9B00}"/>
              </a:ext>
            </a:extLst>
          </p:cNvPr>
          <p:cNvSpPr>
            <a:spLocks noGrp="1"/>
          </p:cNvSpPr>
          <p:nvPr>
            <p:ph idx="1"/>
          </p:nvPr>
        </p:nvSpPr>
        <p:spPr>
          <a:xfrm>
            <a:off x="2103051" y="1835606"/>
            <a:ext cx="10515600" cy="4351338"/>
          </a:xfrm>
        </p:spPr>
        <p:txBody>
          <a:bodyPr>
            <a:normAutofit/>
          </a:bodyPr>
          <a:lstStyle/>
          <a:p>
            <a:r>
              <a:rPr lang="da-DK" dirty="0"/>
              <a:t>Introduktionsvideo</a:t>
            </a:r>
          </a:p>
          <a:p>
            <a:r>
              <a:rPr lang="da-DK" dirty="0"/>
              <a:t>Prioriteringslegen</a:t>
            </a:r>
          </a:p>
          <a:p>
            <a:r>
              <a:rPr lang="da-DK" dirty="0"/>
              <a:t>Spare op eller låne?</a:t>
            </a:r>
          </a:p>
          <a:p>
            <a:r>
              <a:rPr lang="da-DK" dirty="0"/>
              <a:t>Min spaghetti bolognese</a:t>
            </a:r>
          </a:p>
          <a:p>
            <a:r>
              <a:rPr lang="da-DK" dirty="0"/>
              <a:t>Fælles opsamling</a:t>
            </a:r>
          </a:p>
          <a:p>
            <a:endParaRPr lang="da-DK" dirty="0"/>
          </a:p>
          <a:p>
            <a:endParaRPr lang="da-DK" dirty="0"/>
          </a:p>
          <a:p>
            <a:endParaRPr lang="da-DK" dirty="0"/>
          </a:p>
          <a:p>
            <a:endParaRPr lang="da-DK" dirty="0"/>
          </a:p>
        </p:txBody>
      </p:sp>
      <p:pic>
        <p:nvPicPr>
          <p:cNvPr id="7" name="Billede 6" descr="Et billede, der indeholder enhed&#10;&#10;Automatisk genereret beskrivelse">
            <a:extLst>
              <a:ext uri="{FF2B5EF4-FFF2-40B4-BE49-F238E27FC236}">
                <a16:creationId xmlns:a16="http://schemas.microsoft.com/office/drawing/2014/main" id="{2B36280F-5621-425A-872F-5D109D141C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18331" y="2779474"/>
            <a:ext cx="2375814" cy="2068355"/>
          </a:xfrm>
          <a:prstGeom prst="rect">
            <a:avLst/>
          </a:prstGeom>
        </p:spPr>
      </p:pic>
    </p:spTree>
    <p:extLst>
      <p:ext uri="{BB962C8B-B14F-4D97-AF65-F5344CB8AC3E}">
        <p14:creationId xmlns:p14="http://schemas.microsoft.com/office/powerpoint/2010/main" val="699198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62459A-2D82-4971-8A3C-90680E679314}"/>
              </a:ext>
            </a:extLst>
          </p:cNvPr>
          <p:cNvSpPr>
            <a:spLocks noGrp="1"/>
          </p:cNvSpPr>
          <p:nvPr>
            <p:ph type="title"/>
          </p:nvPr>
        </p:nvSpPr>
        <p:spPr/>
        <p:txBody>
          <a:bodyPr/>
          <a:lstStyle/>
          <a:p>
            <a:r>
              <a:rPr lang="da-DK"/>
              <a:t>Introduktionsvideo</a:t>
            </a:r>
          </a:p>
        </p:txBody>
      </p:sp>
      <p:sp>
        <p:nvSpPr>
          <p:cNvPr id="3" name="Pladsholder til indhold 2">
            <a:extLst>
              <a:ext uri="{FF2B5EF4-FFF2-40B4-BE49-F238E27FC236}">
                <a16:creationId xmlns:a16="http://schemas.microsoft.com/office/drawing/2014/main" id="{5777EE5A-1CD1-49D9-8D88-BB967A9B8357}"/>
              </a:ext>
            </a:extLst>
          </p:cNvPr>
          <p:cNvSpPr>
            <a:spLocks noGrp="1"/>
          </p:cNvSpPr>
          <p:nvPr>
            <p:ph idx="1"/>
          </p:nvPr>
        </p:nvSpPr>
        <p:spPr/>
        <p:txBody>
          <a:bodyPr vert="horz" lIns="91440" tIns="45720" rIns="91440" bIns="45720" rtlCol="0" anchor="t">
            <a:normAutofit/>
          </a:bodyPr>
          <a:lstStyle/>
          <a:p>
            <a:pPr marL="457200" lvl="1" indent="0">
              <a:buNone/>
            </a:pPr>
            <a:endParaRPr lang="da-DK"/>
          </a:p>
          <a:p>
            <a:pPr lvl="1"/>
            <a:endParaRPr lang="da-DK"/>
          </a:p>
          <a:p>
            <a:pPr lvl="1"/>
            <a:endParaRPr lang="da-DK"/>
          </a:p>
          <a:p>
            <a:pPr lvl="1"/>
            <a:endParaRPr lang="da-DK"/>
          </a:p>
        </p:txBody>
      </p:sp>
      <p:pic>
        <p:nvPicPr>
          <p:cNvPr id="4" name="Onlinemedier 3" title="Introvideo - modul 1">
            <a:hlinkClick r:id="" action="ppaction://media"/>
            <a:extLst>
              <a:ext uri="{FF2B5EF4-FFF2-40B4-BE49-F238E27FC236}">
                <a16:creationId xmlns:a16="http://schemas.microsoft.com/office/drawing/2014/main" id="{DF218718-6909-4D33-8FDE-B277B7E145DC}"/>
              </a:ext>
            </a:extLst>
          </p:cNvPr>
          <p:cNvPicPr>
            <a:picLocks noRot="1" noChangeAspect="1"/>
          </p:cNvPicPr>
          <p:nvPr>
            <a:videoFile r:link="rId1"/>
          </p:nvPr>
        </p:nvPicPr>
        <p:blipFill>
          <a:blip r:embed="rId4"/>
          <a:stretch>
            <a:fillRect/>
          </a:stretch>
        </p:blipFill>
        <p:spPr>
          <a:xfrm>
            <a:off x="1027145" y="1401147"/>
            <a:ext cx="8272365" cy="4660487"/>
          </a:xfrm>
          <a:prstGeom prst="rect">
            <a:avLst/>
          </a:prstGeom>
        </p:spPr>
      </p:pic>
    </p:spTree>
    <p:extLst>
      <p:ext uri="{BB962C8B-B14F-4D97-AF65-F5344CB8AC3E}">
        <p14:creationId xmlns:p14="http://schemas.microsoft.com/office/powerpoint/2010/main" val="384697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descr="Et billede, der indeholder legetøj, soveværelse&#10;&#10;Automatisk genereret beskrivelse">
            <a:extLst>
              <a:ext uri="{FF2B5EF4-FFF2-40B4-BE49-F238E27FC236}">
                <a16:creationId xmlns:a16="http://schemas.microsoft.com/office/drawing/2014/main" id="{28F18959-C977-41B0-A20A-879D13FC82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60513" y="1027906"/>
            <a:ext cx="6252477" cy="4315619"/>
          </a:xfrm>
          <a:prstGeom prst="rect">
            <a:avLst/>
          </a:prstGeom>
        </p:spPr>
      </p:pic>
      <p:sp>
        <p:nvSpPr>
          <p:cNvPr id="2" name="Titel 1">
            <a:extLst>
              <a:ext uri="{FF2B5EF4-FFF2-40B4-BE49-F238E27FC236}">
                <a16:creationId xmlns:a16="http://schemas.microsoft.com/office/drawing/2014/main" id="{D38C3356-4ED4-47A0-B1FC-EC4F4E724CC9}"/>
              </a:ext>
            </a:extLst>
          </p:cNvPr>
          <p:cNvSpPr>
            <a:spLocks noGrp="1"/>
          </p:cNvSpPr>
          <p:nvPr>
            <p:ph type="title"/>
          </p:nvPr>
        </p:nvSpPr>
        <p:spPr/>
        <p:txBody>
          <a:bodyPr/>
          <a:lstStyle/>
          <a:p>
            <a:r>
              <a:rPr lang="da-DK"/>
              <a:t>Prioriteringer</a:t>
            </a:r>
          </a:p>
        </p:txBody>
      </p:sp>
      <p:sp>
        <p:nvSpPr>
          <p:cNvPr id="3" name="Pladsholder til indhold 2">
            <a:extLst>
              <a:ext uri="{FF2B5EF4-FFF2-40B4-BE49-F238E27FC236}">
                <a16:creationId xmlns:a16="http://schemas.microsoft.com/office/drawing/2014/main" id="{E723D109-D257-4238-A222-C10099E9E14A}"/>
              </a:ext>
            </a:extLst>
          </p:cNvPr>
          <p:cNvSpPr>
            <a:spLocks noGrp="1"/>
          </p:cNvSpPr>
          <p:nvPr>
            <p:ph idx="1"/>
          </p:nvPr>
        </p:nvSpPr>
        <p:spPr>
          <a:xfrm>
            <a:off x="838200" y="1690688"/>
            <a:ext cx="3436917" cy="4486275"/>
          </a:xfrm>
        </p:spPr>
        <p:txBody>
          <a:bodyPr vert="horz" lIns="91440" tIns="45720" rIns="91440" bIns="45720" rtlCol="0" anchor="t">
            <a:normAutofit/>
          </a:bodyPr>
          <a:lstStyle/>
          <a:p>
            <a:r>
              <a:rPr lang="da-DK" dirty="0"/>
              <a:t>Hvad betyder det at prioritere?</a:t>
            </a:r>
          </a:p>
          <a:p>
            <a:endParaRPr lang="da-DK" dirty="0"/>
          </a:p>
          <a:p>
            <a:r>
              <a:rPr lang="da-DK" dirty="0"/>
              <a:t>Kan I komme med eksempler på prioriteringer?</a:t>
            </a:r>
          </a:p>
          <a:p>
            <a:endParaRPr lang="da-DK" dirty="0"/>
          </a:p>
          <a:p>
            <a:r>
              <a:rPr lang="da-DK" dirty="0"/>
              <a:t>Hvad prioriterer I hjemme hos jer selv?</a:t>
            </a:r>
            <a:endParaRPr lang="da-DK" dirty="0">
              <a:ea typeface="Open Sans Light"/>
              <a:cs typeface="Open Sans Light"/>
            </a:endParaRPr>
          </a:p>
        </p:txBody>
      </p:sp>
    </p:spTree>
    <p:extLst>
      <p:ext uri="{BB962C8B-B14F-4D97-AF65-F5344CB8AC3E}">
        <p14:creationId xmlns:p14="http://schemas.microsoft.com/office/powerpoint/2010/main" val="1945217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19B7A7-2C15-4CEC-8A46-F8E985426283}"/>
              </a:ext>
            </a:extLst>
          </p:cNvPr>
          <p:cNvSpPr>
            <a:spLocks noGrp="1"/>
          </p:cNvSpPr>
          <p:nvPr>
            <p:ph type="title"/>
          </p:nvPr>
        </p:nvSpPr>
        <p:spPr/>
        <p:txBody>
          <a:bodyPr/>
          <a:lstStyle/>
          <a:p>
            <a:r>
              <a:rPr lang="da-DK" dirty="0"/>
              <a:t>Prioriteringsleg - video</a:t>
            </a:r>
          </a:p>
        </p:txBody>
      </p:sp>
      <p:pic>
        <p:nvPicPr>
          <p:cNvPr id="6" name="Onlinemedier 5" title="Prioriteringslege - modul 1.mp4">
            <a:hlinkClick r:id="" action="ppaction://media"/>
            <a:extLst>
              <a:ext uri="{FF2B5EF4-FFF2-40B4-BE49-F238E27FC236}">
                <a16:creationId xmlns:a16="http://schemas.microsoft.com/office/drawing/2014/main" id="{B57E8D3F-91B2-4669-9E8D-295A3504C42A}"/>
              </a:ext>
            </a:extLst>
          </p:cNvPr>
          <p:cNvPicPr>
            <a:picLocks noGrp="1" noRot="1" noChangeAspect="1"/>
          </p:cNvPicPr>
          <p:nvPr>
            <p:ph idx="1"/>
            <a:videoFile r:link="rId1"/>
          </p:nvPr>
        </p:nvPicPr>
        <p:blipFill>
          <a:blip r:embed="rId4"/>
          <a:stretch>
            <a:fillRect/>
          </a:stretch>
        </p:blipFill>
        <p:spPr>
          <a:xfrm>
            <a:off x="953797" y="1272009"/>
            <a:ext cx="8718938" cy="4912356"/>
          </a:xfrm>
          <a:prstGeom prst="rect">
            <a:avLst/>
          </a:prstGeom>
        </p:spPr>
      </p:pic>
    </p:spTree>
    <p:extLst>
      <p:ext uri="{BB962C8B-B14F-4D97-AF65-F5344CB8AC3E}">
        <p14:creationId xmlns:p14="http://schemas.microsoft.com/office/powerpoint/2010/main" val="326338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B809247-02BA-48BC-BCA7-03E678761994}"/>
              </a:ext>
            </a:extLst>
          </p:cNvPr>
          <p:cNvSpPr>
            <a:spLocks noGrp="1"/>
          </p:cNvSpPr>
          <p:nvPr>
            <p:ph type="title"/>
          </p:nvPr>
        </p:nvSpPr>
        <p:spPr/>
        <p:txBody>
          <a:bodyPr/>
          <a:lstStyle/>
          <a:p>
            <a:r>
              <a:rPr lang="da-DK" cap="all">
                <a:solidFill>
                  <a:srgbClr val="196B7B"/>
                </a:solidFill>
                <a:latin typeface="Open Sans Condensed"/>
              </a:rPr>
              <a:t>Prioriteringslegen - øvelse</a:t>
            </a:r>
            <a:endParaRPr lang="da-DK">
              <a:solidFill>
                <a:srgbClr val="196B7B"/>
              </a:solidFill>
            </a:endParaRPr>
          </a:p>
        </p:txBody>
      </p:sp>
      <p:sp>
        <p:nvSpPr>
          <p:cNvPr id="5" name="Pladsholder til indhold 4">
            <a:extLst>
              <a:ext uri="{FF2B5EF4-FFF2-40B4-BE49-F238E27FC236}">
                <a16:creationId xmlns:a16="http://schemas.microsoft.com/office/drawing/2014/main" id="{D0936D69-2BD4-4BD5-B9FF-E355D1F2AD49}"/>
              </a:ext>
            </a:extLst>
          </p:cNvPr>
          <p:cNvSpPr>
            <a:spLocks noGrp="1"/>
          </p:cNvSpPr>
          <p:nvPr>
            <p:ph idx="1"/>
          </p:nvPr>
        </p:nvSpPr>
        <p:spPr>
          <a:xfrm>
            <a:off x="838201" y="1825625"/>
            <a:ext cx="4069070" cy="4351338"/>
          </a:xfrm>
        </p:spPr>
        <p:txBody>
          <a:bodyPr vert="horz" lIns="91440" tIns="45720" rIns="91440" bIns="45720" rtlCol="0" anchor="t">
            <a:normAutofit/>
          </a:bodyPr>
          <a:lstStyle/>
          <a:p>
            <a:pPr lvl="0"/>
            <a:r>
              <a:rPr lang="da-DK" dirty="0">
                <a:solidFill>
                  <a:schemeClr val="tx1">
                    <a:lumMod val="65000"/>
                    <a:lumOff val="35000"/>
                  </a:schemeClr>
                </a:solidFill>
                <a:latin typeface="Open Sans Light"/>
              </a:rPr>
              <a:t>Du skal i denne øvelse lære noget om, hvor vigtigt det er at kunne prioritere mellem ting</a:t>
            </a:r>
          </a:p>
          <a:p>
            <a:pPr lvl="0"/>
            <a:endParaRPr lang="da-DK" dirty="0">
              <a:solidFill>
                <a:schemeClr val="tx1">
                  <a:lumMod val="65000"/>
                  <a:lumOff val="35000"/>
                </a:schemeClr>
              </a:solidFill>
              <a:latin typeface="Open Sans Light"/>
            </a:endParaRPr>
          </a:p>
          <a:p>
            <a:pPr lvl="0"/>
            <a:r>
              <a:rPr lang="da-DK" dirty="0">
                <a:solidFill>
                  <a:schemeClr val="tx1">
                    <a:lumMod val="65000"/>
                    <a:lumOff val="35000"/>
                  </a:schemeClr>
                </a:solidFill>
                <a:latin typeface="Open Sans Light"/>
              </a:rPr>
              <a:t>Du skal i øvelsen vælge, hvordan du vil prioritere mellem bolig, mad og fritidsaktiviteter</a:t>
            </a:r>
          </a:p>
        </p:txBody>
      </p:sp>
      <p:pic>
        <p:nvPicPr>
          <p:cNvPr id="2" name="Billede 1">
            <a:extLst>
              <a:ext uri="{FF2B5EF4-FFF2-40B4-BE49-F238E27FC236}">
                <a16:creationId xmlns:a16="http://schemas.microsoft.com/office/drawing/2014/main" id="{DBCE95BA-C2C9-4E17-87E5-A0588B9CD170}"/>
              </a:ext>
            </a:extLst>
          </p:cNvPr>
          <p:cNvPicPr>
            <a:picLocks noChangeAspect="1"/>
          </p:cNvPicPr>
          <p:nvPr/>
        </p:nvPicPr>
        <p:blipFill>
          <a:blip r:embed="rId3"/>
          <a:stretch>
            <a:fillRect/>
          </a:stretch>
        </p:blipFill>
        <p:spPr>
          <a:xfrm>
            <a:off x="10061336" y="463977"/>
            <a:ext cx="1292464" cy="1127858"/>
          </a:xfrm>
          <a:prstGeom prst="rect">
            <a:avLst/>
          </a:prstGeom>
        </p:spPr>
      </p:pic>
      <p:pic>
        <p:nvPicPr>
          <p:cNvPr id="3" name="Billede 2">
            <a:extLst>
              <a:ext uri="{FF2B5EF4-FFF2-40B4-BE49-F238E27FC236}">
                <a16:creationId xmlns:a16="http://schemas.microsoft.com/office/drawing/2014/main" id="{E2B2A499-F0B0-4A52-ABB2-239995C36DC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rot="602593">
            <a:off x="7567604" y="1707508"/>
            <a:ext cx="3735617" cy="1771650"/>
          </a:xfrm>
          <a:prstGeom prst="rect">
            <a:avLst/>
          </a:prstGeom>
        </p:spPr>
      </p:pic>
      <p:pic>
        <p:nvPicPr>
          <p:cNvPr id="7" name="Billede 6">
            <a:extLst>
              <a:ext uri="{FF2B5EF4-FFF2-40B4-BE49-F238E27FC236}">
                <a16:creationId xmlns:a16="http://schemas.microsoft.com/office/drawing/2014/main" id="{91DFFCF4-9573-4B1C-8CFF-C9AC533C233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1018225">
            <a:off x="4917744" y="3017624"/>
            <a:ext cx="3548286" cy="1657350"/>
          </a:xfrm>
          <a:prstGeom prst="rect">
            <a:avLst/>
          </a:prstGeom>
        </p:spPr>
      </p:pic>
      <p:pic>
        <p:nvPicPr>
          <p:cNvPr id="8" name="Billede 7">
            <a:extLst>
              <a:ext uri="{FF2B5EF4-FFF2-40B4-BE49-F238E27FC236}">
                <a16:creationId xmlns:a16="http://schemas.microsoft.com/office/drawing/2014/main" id="{A19B02AE-EEB4-44A8-B77D-F190C58F02B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28238" y="4314398"/>
            <a:ext cx="3851676" cy="1771650"/>
          </a:xfrm>
          <a:prstGeom prst="rect">
            <a:avLst/>
          </a:prstGeom>
        </p:spPr>
      </p:pic>
    </p:spTree>
    <p:extLst>
      <p:ext uri="{BB962C8B-B14F-4D97-AF65-F5344CB8AC3E}">
        <p14:creationId xmlns:p14="http://schemas.microsoft.com/office/powerpoint/2010/main" val="3354752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B809247-02BA-48BC-BCA7-03E678761994}"/>
              </a:ext>
            </a:extLst>
          </p:cNvPr>
          <p:cNvSpPr>
            <a:spLocks noGrp="1"/>
          </p:cNvSpPr>
          <p:nvPr>
            <p:ph type="title"/>
          </p:nvPr>
        </p:nvSpPr>
        <p:spPr/>
        <p:txBody>
          <a:bodyPr/>
          <a:lstStyle/>
          <a:p>
            <a:r>
              <a:rPr lang="da-DK" cap="all">
                <a:solidFill>
                  <a:srgbClr val="196B7B"/>
                </a:solidFill>
                <a:latin typeface="Open Sans Condensed"/>
              </a:rPr>
              <a:t>Prioriteringslegen - øvelse</a:t>
            </a:r>
            <a:endParaRPr lang="da-DK">
              <a:solidFill>
                <a:srgbClr val="196B7B"/>
              </a:solidFill>
            </a:endParaRPr>
          </a:p>
        </p:txBody>
      </p:sp>
      <p:sp>
        <p:nvSpPr>
          <p:cNvPr id="5" name="Pladsholder til indhold 4">
            <a:extLst>
              <a:ext uri="{FF2B5EF4-FFF2-40B4-BE49-F238E27FC236}">
                <a16:creationId xmlns:a16="http://schemas.microsoft.com/office/drawing/2014/main" id="{D0936D69-2BD4-4BD5-B9FF-E355D1F2AD49}"/>
              </a:ext>
            </a:extLst>
          </p:cNvPr>
          <p:cNvSpPr>
            <a:spLocks noGrp="1"/>
          </p:cNvSpPr>
          <p:nvPr>
            <p:ph sz="half" idx="1"/>
          </p:nvPr>
        </p:nvSpPr>
        <p:spPr/>
        <p:txBody>
          <a:bodyPr vert="horz" lIns="91440" tIns="45720" rIns="91440" bIns="45720" rtlCol="0" anchor="t">
            <a:normAutofit lnSpcReduction="10000"/>
          </a:bodyPr>
          <a:lstStyle/>
          <a:p>
            <a:r>
              <a:rPr lang="da-DK" sz="3000" dirty="0">
                <a:solidFill>
                  <a:schemeClr val="tx1">
                    <a:lumMod val="65000"/>
                    <a:lumOff val="35000"/>
                  </a:schemeClr>
                </a:solidFill>
                <a:latin typeface="Open Sans Light"/>
              </a:rPr>
              <a:t>Du får point, som du skal bruge til at vælge én ting fra hver kategori. Hvis du har point tilovers, er det opsparing til ferie eller en ting du gerne vil have.</a:t>
            </a:r>
          </a:p>
          <a:p>
            <a:endParaRPr lang="da-DK" sz="3000" dirty="0">
              <a:solidFill>
                <a:schemeClr val="tx1">
                  <a:lumMod val="65000"/>
                  <a:lumOff val="35000"/>
                </a:schemeClr>
              </a:solidFill>
              <a:latin typeface="Open Sans Light"/>
            </a:endParaRPr>
          </a:p>
          <a:p>
            <a:r>
              <a:rPr lang="da-DK" sz="3000" dirty="0">
                <a:solidFill>
                  <a:schemeClr val="tx1">
                    <a:lumMod val="65000"/>
                    <a:lumOff val="35000"/>
                  </a:schemeClr>
                </a:solidFill>
                <a:latin typeface="Open Sans Light"/>
              </a:rPr>
              <a:t>Du oplever forskellige livssituationer, der forandrer dine muligheder</a:t>
            </a:r>
            <a:endParaRPr lang="da-DK" sz="3000" dirty="0">
              <a:solidFill>
                <a:schemeClr val="tx1">
                  <a:lumMod val="65000"/>
                  <a:lumOff val="35000"/>
                </a:schemeClr>
              </a:solidFill>
              <a:latin typeface="Open Sans Light"/>
              <a:ea typeface="Open Sans Light"/>
              <a:cs typeface="Open Sans Light"/>
            </a:endParaRPr>
          </a:p>
          <a:p>
            <a:pPr lvl="0"/>
            <a:endParaRPr lang="da-DK" dirty="0">
              <a:solidFill>
                <a:schemeClr val="tx1">
                  <a:lumMod val="65000"/>
                  <a:lumOff val="35000"/>
                </a:schemeClr>
              </a:solidFill>
              <a:latin typeface="Open Sans Light"/>
            </a:endParaRPr>
          </a:p>
        </p:txBody>
      </p:sp>
      <p:pic>
        <p:nvPicPr>
          <p:cNvPr id="9" name="Billede 8">
            <a:extLst>
              <a:ext uri="{FF2B5EF4-FFF2-40B4-BE49-F238E27FC236}">
                <a16:creationId xmlns:a16="http://schemas.microsoft.com/office/drawing/2014/main" id="{6240BDB4-579E-4C2D-89BB-6670546A9866}"/>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268963" y="2236188"/>
            <a:ext cx="1748201" cy="4727177"/>
          </a:xfrm>
          <a:prstGeom prst="rect">
            <a:avLst/>
          </a:prstGeom>
        </p:spPr>
      </p:pic>
      <p:pic>
        <p:nvPicPr>
          <p:cNvPr id="11" name="Billede 10" descr="Et billede, der indeholder legetøj&#10;&#10;Automatisk genereret beskrivelse">
            <a:extLst>
              <a:ext uri="{FF2B5EF4-FFF2-40B4-BE49-F238E27FC236}">
                <a16:creationId xmlns:a16="http://schemas.microsoft.com/office/drawing/2014/main" id="{EA182F65-6CB8-4456-988D-20B0FFF3768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9772458" y="718142"/>
            <a:ext cx="2225575" cy="4835269"/>
          </a:xfrm>
          <a:prstGeom prst="rect">
            <a:avLst/>
          </a:prstGeom>
        </p:spPr>
      </p:pic>
      <p:pic>
        <p:nvPicPr>
          <p:cNvPr id="14" name="Billede 13">
            <a:extLst>
              <a:ext uri="{FF2B5EF4-FFF2-40B4-BE49-F238E27FC236}">
                <a16:creationId xmlns:a16="http://schemas.microsoft.com/office/drawing/2014/main" id="{49527B2E-A89D-4F6F-903A-0C8D039F3BA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7642145" y="223934"/>
            <a:ext cx="3524616" cy="1982596"/>
          </a:xfrm>
          <a:prstGeom prst="rect">
            <a:avLst/>
          </a:prstGeom>
        </p:spPr>
      </p:pic>
      <p:pic>
        <p:nvPicPr>
          <p:cNvPr id="16" name="Billede 15">
            <a:extLst>
              <a:ext uri="{FF2B5EF4-FFF2-40B4-BE49-F238E27FC236}">
                <a16:creationId xmlns:a16="http://schemas.microsoft.com/office/drawing/2014/main" id="{99C6B354-6015-4AD5-B237-61BFF436535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118649" y="2018698"/>
            <a:ext cx="3524615" cy="1982596"/>
          </a:xfrm>
          <a:prstGeom prst="rect">
            <a:avLst/>
          </a:prstGeom>
        </p:spPr>
      </p:pic>
      <p:sp>
        <p:nvSpPr>
          <p:cNvPr id="17" name="Tekstfelt 16">
            <a:extLst>
              <a:ext uri="{FF2B5EF4-FFF2-40B4-BE49-F238E27FC236}">
                <a16:creationId xmlns:a16="http://schemas.microsoft.com/office/drawing/2014/main" id="{F402F5B6-FFFA-4842-9035-FA24301B01CD}"/>
              </a:ext>
            </a:extLst>
          </p:cNvPr>
          <p:cNvSpPr txBox="1"/>
          <p:nvPr/>
        </p:nvSpPr>
        <p:spPr>
          <a:xfrm>
            <a:off x="8552873" y="718142"/>
            <a:ext cx="1838036" cy="707886"/>
          </a:xfrm>
          <a:prstGeom prst="rect">
            <a:avLst/>
          </a:prstGeom>
          <a:noFill/>
        </p:spPr>
        <p:txBody>
          <a:bodyPr wrap="square" rtlCol="0">
            <a:spAutoFit/>
          </a:bodyPr>
          <a:lstStyle/>
          <a:p>
            <a:r>
              <a:rPr lang="da-DK" sz="2000" dirty="0">
                <a:solidFill>
                  <a:schemeClr val="tx1">
                    <a:lumMod val="65000"/>
                    <a:lumOff val="35000"/>
                  </a:schemeClr>
                </a:solidFill>
              </a:rPr>
              <a:t>Jeg prioriterer god mad </a:t>
            </a:r>
            <a:r>
              <a:rPr lang="da-DK" sz="2000" dirty="0">
                <a:solidFill>
                  <a:schemeClr val="tx1">
                    <a:lumMod val="65000"/>
                    <a:lumOff val="35000"/>
                  </a:schemeClr>
                </a:solidFill>
                <a:sym typeface="Wingdings" panose="05000000000000000000" pitchFamily="2" charset="2"/>
              </a:rPr>
              <a:t></a:t>
            </a:r>
            <a:endParaRPr lang="da-DK" sz="2000" dirty="0">
              <a:solidFill>
                <a:schemeClr val="tx1">
                  <a:lumMod val="65000"/>
                  <a:lumOff val="35000"/>
                </a:schemeClr>
              </a:solidFill>
            </a:endParaRPr>
          </a:p>
        </p:txBody>
      </p:sp>
      <p:sp>
        <p:nvSpPr>
          <p:cNvPr id="18" name="Tekstfelt 17">
            <a:extLst>
              <a:ext uri="{FF2B5EF4-FFF2-40B4-BE49-F238E27FC236}">
                <a16:creationId xmlns:a16="http://schemas.microsoft.com/office/drawing/2014/main" id="{98848F73-5E83-4868-968A-4C17F366A080}"/>
              </a:ext>
            </a:extLst>
          </p:cNvPr>
          <p:cNvSpPr txBox="1"/>
          <p:nvPr/>
        </p:nvSpPr>
        <p:spPr>
          <a:xfrm>
            <a:off x="8035636" y="2477799"/>
            <a:ext cx="1847272" cy="707886"/>
          </a:xfrm>
          <a:prstGeom prst="rect">
            <a:avLst/>
          </a:prstGeom>
          <a:noFill/>
        </p:spPr>
        <p:txBody>
          <a:bodyPr wrap="square" rtlCol="0">
            <a:spAutoFit/>
          </a:bodyPr>
          <a:lstStyle/>
          <a:p>
            <a:r>
              <a:rPr lang="da-DK" sz="2000" dirty="0">
                <a:solidFill>
                  <a:schemeClr val="tx1">
                    <a:lumMod val="65000"/>
                    <a:lumOff val="35000"/>
                  </a:schemeClr>
                </a:solidFill>
              </a:rPr>
              <a:t>Jeg SKAL have råd til gaming</a:t>
            </a:r>
          </a:p>
        </p:txBody>
      </p:sp>
    </p:spTree>
    <p:extLst>
      <p:ext uri="{BB962C8B-B14F-4D97-AF65-F5344CB8AC3E}">
        <p14:creationId xmlns:p14="http://schemas.microsoft.com/office/powerpoint/2010/main" val="2210828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33D39F-ECF4-48C5-8120-64C0F20EDEB2}"/>
              </a:ext>
            </a:extLst>
          </p:cNvPr>
          <p:cNvSpPr>
            <a:spLocks noGrp="1"/>
          </p:cNvSpPr>
          <p:nvPr>
            <p:ph type="title"/>
          </p:nvPr>
        </p:nvSpPr>
        <p:spPr/>
        <p:txBody>
          <a:bodyPr/>
          <a:lstStyle/>
          <a:p>
            <a:r>
              <a:rPr lang="da-DK"/>
              <a:t>Prioriteringslegen</a:t>
            </a:r>
          </a:p>
        </p:txBody>
      </p:sp>
      <p:sp>
        <p:nvSpPr>
          <p:cNvPr id="3" name="Pladsholder til indhold 2">
            <a:extLst>
              <a:ext uri="{FF2B5EF4-FFF2-40B4-BE49-F238E27FC236}">
                <a16:creationId xmlns:a16="http://schemas.microsoft.com/office/drawing/2014/main" id="{FC38ED3F-7795-4FCA-87CE-CC8BCBD47D2F}"/>
              </a:ext>
            </a:extLst>
          </p:cNvPr>
          <p:cNvSpPr>
            <a:spLocks noGrp="1"/>
          </p:cNvSpPr>
          <p:nvPr>
            <p:ph idx="1"/>
          </p:nvPr>
        </p:nvSpPr>
        <p:spPr>
          <a:xfrm>
            <a:off x="2713413" y="1974551"/>
            <a:ext cx="7257012" cy="4007032"/>
          </a:xfrm>
        </p:spPr>
        <p:txBody>
          <a:bodyPr>
            <a:normAutofit/>
          </a:bodyPr>
          <a:lstStyle/>
          <a:p>
            <a:r>
              <a:rPr lang="da-DK" dirty="0"/>
              <a:t>Hvad prioriterer du højest?</a:t>
            </a:r>
          </a:p>
          <a:p>
            <a:r>
              <a:rPr lang="da-DK" dirty="0"/>
              <a:t>Hvordan føles det at have mange/få point?</a:t>
            </a:r>
          </a:p>
          <a:p>
            <a:r>
              <a:rPr lang="da-DK" dirty="0"/>
              <a:t>Har alle mennesker lige mange point?</a:t>
            </a:r>
          </a:p>
          <a:p>
            <a:r>
              <a:rPr lang="da-DK" dirty="0"/>
              <a:t>Hvor mange point har du brug for?</a:t>
            </a:r>
          </a:p>
          <a:p>
            <a:r>
              <a:rPr lang="da-DK" dirty="0"/>
              <a:t>Hvorfor er det vigtigt at kunne prioritere?	</a:t>
            </a:r>
          </a:p>
          <a:p>
            <a:endParaRPr lang="da-DK" dirty="0"/>
          </a:p>
        </p:txBody>
      </p:sp>
      <p:pic>
        <p:nvPicPr>
          <p:cNvPr id="5" name="Billede 4">
            <a:extLst>
              <a:ext uri="{FF2B5EF4-FFF2-40B4-BE49-F238E27FC236}">
                <a16:creationId xmlns:a16="http://schemas.microsoft.com/office/drawing/2014/main" id="{CC851BF9-B953-4C75-B97E-80B5A3C3B703}"/>
              </a:ext>
            </a:extLst>
          </p:cNvPr>
          <p:cNvPicPr>
            <a:picLocks noChangeAspect="1"/>
          </p:cNvPicPr>
          <p:nvPr/>
        </p:nvPicPr>
        <p:blipFill>
          <a:blip r:embed="rId3">
            <a:clrChange>
              <a:clrFrom>
                <a:srgbClr val="FEFEFE"/>
              </a:clrFrom>
              <a:clrTo>
                <a:srgbClr val="FEFEFE">
                  <a:alpha val="0"/>
                </a:srgbClr>
              </a:clrTo>
            </a:clrChange>
          </a:blip>
          <a:stretch>
            <a:fillRect/>
          </a:stretch>
        </p:blipFill>
        <p:spPr>
          <a:xfrm rot="17514555">
            <a:off x="65039" y="116516"/>
            <a:ext cx="2763091" cy="2957781"/>
          </a:xfrm>
          <a:prstGeom prst="rect">
            <a:avLst/>
          </a:prstGeom>
        </p:spPr>
      </p:pic>
    </p:spTree>
    <p:extLst>
      <p:ext uri="{BB962C8B-B14F-4D97-AF65-F5344CB8AC3E}">
        <p14:creationId xmlns:p14="http://schemas.microsoft.com/office/powerpoint/2010/main" val="5095630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rugerdefineret 2">
      <a:majorFont>
        <a:latin typeface="Open Sans Condense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ngPong skabelon PowerPoint - til moduler" id="{589850E7-49C6-4E2E-96C2-E67AD5145D14}" vid="{C493AD23-0DE5-49BD-BFDA-746FEA49913B}"/>
    </a:ext>
  </a:extLst>
</a:theme>
</file>

<file path=ppt/theme/theme10.xml><?xml version="1.0" encoding="utf-8"?>
<a:theme xmlns:a="http://schemas.openxmlformats.org/drawingml/2006/main" name="5_Brugerdefineret design">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engPong skabelon PowerPoint - til moduler" id="{589850E7-49C6-4E2E-96C2-E67AD5145D14}" vid="{7D88EFFF-20AB-4277-8ACC-2C63E681789E}"/>
    </a:ext>
  </a:extLst>
</a:theme>
</file>

<file path=ppt/theme/theme11.xml><?xml version="1.0" encoding="utf-8"?>
<a:theme xmlns:a="http://schemas.openxmlformats.org/drawingml/2006/main" name="4_Brugerdefineret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ngPong skabelon PowerPoint - til moduler" id="{589850E7-49C6-4E2E-96C2-E67AD5145D14}" vid="{F29F20C3-E336-4334-B547-570ABE675045}"/>
    </a:ext>
  </a:extLst>
</a:theme>
</file>

<file path=ppt/theme/theme1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rugerdefineret 2">
      <a:majorFont>
        <a:latin typeface="Open Sans Condense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ngPong skabelon PowerPoint - til moduler" id="{589850E7-49C6-4E2E-96C2-E67AD5145D14}" vid="{42F18BB7-4ED9-48BE-88E3-A52D85D60357}"/>
    </a:ext>
  </a:extLst>
</a:theme>
</file>

<file path=ppt/theme/theme1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ngPong skabelon PowerPoint - til moduler" id="{589850E7-49C6-4E2E-96C2-E67AD5145D14}" vid="{805A25D6-E375-4DC5-B7B6-83B13F5D4D65}"/>
    </a:ext>
  </a:extLst>
</a:theme>
</file>

<file path=ppt/theme/theme1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æsentation4" id="{8E60E6B6-011F-45AE-B78E-B86360DF3A6E}" vid="{0438F1EA-666F-4202-B812-DE38DDBE8E50}"/>
    </a:ext>
  </a:extLst>
</a:theme>
</file>

<file path=ppt/theme/theme1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ngPong skabelon PowerPoint - til moduler" id="{589850E7-49C6-4E2E-96C2-E67AD5145D14}" vid="{D2B6F8D4-7E51-4654-A875-AAA983DDC2AF}"/>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ngPong skabelon PowerPoint - til moduler" id="{589850E7-49C6-4E2E-96C2-E67AD5145D14}" vid="{FDD2E0F8-59F3-4843-AEAA-69AD459CD59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ngPong skabelon PowerPoint - til moduler" id="{589850E7-49C6-4E2E-96C2-E67AD5145D14}" vid="{5D820EB2-512A-4FC6-A1CE-EA9569B43C43}"/>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rugerdefineret 2">
      <a:majorFont>
        <a:latin typeface="Open Sans Condense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ngPong skabelon PowerPoint - til moduler" id="{589850E7-49C6-4E2E-96C2-E67AD5145D14}" vid="{69EC4964-1EA3-4F2B-8032-4AE046AC7AE4}"/>
    </a:ext>
  </a:extLst>
</a:theme>
</file>

<file path=ppt/theme/theme6.xml><?xml version="1.0" encoding="utf-8"?>
<a:theme xmlns:a="http://schemas.openxmlformats.org/drawingml/2006/main" name="Brugerdefineret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rugerdefineret 2">
      <a:majorFont>
        <a:latin typeface="Open Sans Condense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ngPong skabelon PowerPoint - til moduler" id="{589850E7-49C6-4E2E-96C2-E67AD5145D14}" vid="{F934A83D-F23A-484E-AEDD-003AD139A791}"/>
    </a:ext>
  </a:extLst>
</a:theme>
</file>

<file path=ppt/theme/theme7.xml><?xml version="1.0" encoding="utf-8"?>
<a:theme xmlns:a="http://schemas.openxmlformats.org/drawingml/2006/main" name="3_Brugerdefineret design">
  <a:themeElements>
    <a:clrScheme name="Vinkler">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engPong skabelon PowerPoint - til moduler" id="{589850E7-49C6-4E2E-96C2-E67AD5145D14}" vid="{9D595359-7542-438D-A52D-457C75A6A4F0}"/>
    </a:ext>
  </a:extLst>
</a:theme>
</file>

<file path=ppt/theme/theme8.xml><?xml version="1.0" encoding="utf-8"?>
<a:theme xmlns:a="http://schemas.openxmlformats.org/drawingml/2006/main" name="1_Brugerdefineret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rugerdefineret 2">
      <a:majorFont>
        <a:latin typeface="Open Sans Condense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ngPong skabelon PowerPoint - til moduler" id="{589850E7-49C6-4E2E-96C2-E67AD5145D14}" vid="{7541E595-3346-45CF-8469-4F9EE07F9E39}"/>
    </a:ext>
  </a:extLst>
</a:theme>
</file>

<file path=ppt/theme/theme9.xml><?xml version="1.0" encoding="utf-8"?>
<a:theme xmlns:a="http://schemas.openxmlformats.org/drawingml/2006/main" name="2_Brugerdefineret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ngPong skabelon PowerPoint - til moduler" id="{589850E7-49C6-4E2E-96C2-E67AD5145D14}" vid="{7C6B27A0-7CCA-4CC4-92B4-7FABB45DF46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071F33B7F73E424A8C1FBCD3CB93AE21" ma:contentTypeVersion="14" ma:contentTypeDescription="Opret et nyt dokument." ma:contentTypeScope="" ma:versionID="a19794a32843de58ff8cb4dc94fd96d8">
  <xsd:schema xmlns:xsd="http://www.w3.org/2001/XMLSchema" xmlns:xs="http://www.w3.org/2001/XMLSchema" xmlns:p="http://schemas.microsoft.com/office/2006/metadata/properties" xmlns:ns1="http://schemas.microsoft.com/sharepoint/v3" xmlns:ns2="d359267e-3c5c-436a-8276-b40654fb4592" xmlns:ns3="64bbb75e-a043-4fb9-b75e-497beddbdbaa" targetNamespace="http://schemas.microsoft.com/office/2006/metadata/properties" ma:root="true" ma:fieldsID="683ff4efbe87d33fc8772ed7968a4969" ns1:_="" ns2:_="" ns3:_="">
    <xsd:import namespace="http://schemas.microsoft.com/sharepoint/v3"/>
    <xsd:import namespace="d359267e-3c5c-436a-8276-b40654fb4592"/>
    <xsd:import namespace="64bbb75e-a043-4fb9-b75e-497beddbdba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Egenskaber for Unified Compliance Policy" ma:hidden="true" ma:internalName="_ip_UnifiedCompliancePolicyProperties">
      <xsd:simpleType>
        <xsd:restriction base="dms:Note"/>
      </xsd:simpleType>
    </xsd:element>
    <xsd:element name="_ip_UnifiedCompliancePolicyUIAction" ma:index="21" nillable="true" ma:displayName="Handling for Unified Compliance Policy-grænseflade"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359267e-3c5c-436a-8276-b40654fb45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4bbb75e-a043-4fb9-b75e-497beddbdbaa"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328CAD33-0414-437E-9252-04ADC95016A7}">
  <ds:schemaRefs>
    <ds:schemaRef ds:uri="http://schemas.microsoft.com/sharepoint/v3/contenttype/forms"/>
  </ds:schemaRefs>
</ds:datastoreItem>
</file>

<file path=customXml/itemProps2.xml><?xml version="1.0" encoding="utf-8"?>
<ds:datastoreItem xmlns:ds="http://schemas.openxmlformats.org/officeDocument/2006/customXml" ds:itemID="{DCD66633-B566-44AE-BDDD-0B454C9AE5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359267e-3c5c-436a-8276-b40654fb4592"/>
    <ds:schemaRef ds:uri="64bbb75e-a043-4fb9-b75e-497beddbdb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145963E-1B09-4CC3-B06A-2F773C812D58}">
  <ds:schemaRefs>
    <ds:schemaRef ds:uri="http://purl.org/dc/dcmitype/"/>
    <ds:schemaRef ds:uri="http://schemas.microsoft.com/office/infopath/2007/PartnerControls"/>
    <ds:schemaRef ds:uri="http://www.w3.org/XML/1998/namespace"/>
    <ds:schemaRef ds:uri="http://schemas.microsoft.com/office/2006/metadata/properties"/>
    <ds:schemaRef ds:uri="http://schemas.microsoft.com/sharepoint/v3"/>
    <ds:schemaRef ds:uri="http://schemas.openxmlformats.org/package/2006/metadata/core-properties"/>
    <ds:schemaRef ds:uri="http://schemas.microsoft.com/office/2006/documentManagement/types"/>
    <ds:schemaRef ds:uri="d359267e-3c5c-436a-8276-b40654fb4592"/>
    <ds:schemaRef ds:uri="64bbb75e-a043-4fb9-b75e-497beddbdbaa"/>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75137</TotalTime>
  <Words>2159</Words>
  <Application>Microsoft Office PowerPoint</Application>
  <PresentationFormat>Widescreen</PresentationFormat>
  <Paragraphs>203</Paragraphs>
  <Slides>26</Slides>
  <Notes>25</Notes>
  <HiddenSlides>0</HiddenSlides>
  <MMClips>3</MMClips>
  <ScaleCrop>false</ScaleCrop>
  <HeadingPairs>
    <vt:vector size="6" baseType="variant">
      <vt:variant>
        <vt:lpstr>Benyttede skrifttyper</vt:lpstr>
      </vt:variant>
      <vt:variant>
        <vt:i4>5</vt:i4>
      </vt:variant>
      <vt:variant>
        <vt:lpstr>Tema</vt:lpstr>
      </vt:variant>
      <vt:variant>
        <vt:i4>15</vt:i4>
      </vt:variant>
      <vt:variant>
        <vt:lpstr>Slidetitler</vt:lpstr>
      </vt:variant>
      <vt:variant>
        <vt:i4>26</vt:i4>
      </vt:variant>
    </vt:vector>
  </HeadingPairs>
  <TitlesOfParts>
    <vt:vector size="46" baseType="lpstr">
      <vt:lpstr>Calibri</vt:lpstr>
      <vt:lpstr>Open Sans Condensed</vt:lpstr>
      <vt:lpstr>Arial</vt:lpstr>
      <vt:lpstr>Open Sans Light</vt:lpstr>
      <vt:lpstr>Calibri Light</vt:lpstr>
      <vt:lpstr>Office-tema</vt:lpstr>
      <vt:lpstr>2_Custom Design</vt:lpstr>
      <vt:lpstr>1_Custom Design</vt:lpstr>
      <vt:lpstr>Custom Design</vt:lpstr>
      <vt:lpstr>1_Office Theme</vt:lpstr>
      <vt:lpstr>Brugerdefineret design</vt:lpstr>
      <vt:lpstr>3_Brugerdefineret design</vt:lpstr>
      <vt:lpstr>1_Brugerdefineret design</vt:lpstr>
      <vt:lpstr>2_Brugerdefineret design</vt:lpstr>
      <vt:lpstr>5_Brugerdefineret design</vt:lpstr>
      <vt:lpstr>4_Brugerdefineret design</vt:lpstr>
      <vt:lpstr>1_Office Theme</vt:lpstr>
      <vt:lpstr>2_Custom Design</vt:lpstr>
      <vt:lpstr>2_Custom Design</vt:lpstr>
      <vt:lpstr>Office-tema</vt:lpstr>
      <vt:lpstr>PowerPoint-præsentation</vt:lpstr>
      <vt:lpstr>Velkommen til peng’ pong</vt:lpstr>
      <vt:lpstr>Hvad skal vi i dag? – Mig og pengene</vt:lpstr>
      <vt:lpstr>Introduktionsvideo</vt:lpstr>
      <vt:lpstr>Prioriteringer</vt:lpstr>
      <vt:lpstr>Prioriteringsleg - video</vt:lpstr>
      <vt:lpstr>Prioriteringslegen - øvelse</vt:lpstr>
      <vt:lpstr>Prioriteringslegen - øvelse</vt:lpstr>
      <vt:lpstr>Prioriteringslegen</vt:lpstr>
      <vt:lpstr>Spare op eller låne?</vt:lpstr>
      <vt:lpstr>Mød Morten - Pengeekspert</vt:lpstr>
      <vt:lpstr>Spare op eller låne - øvelse</vt:lpstr>
      <vt:lpstr>SPARE OP ELLER LÅNE 1</vt:lpstr>
      <vt:lpstr>SPARE OP ELLER LÅNE 2</vt:lpstr>
      <vt:lpstr>SPARE OP ELLER LÅNE 3</vt:lpstr>
      <vt:lpstr>SPARE OP ELLER LÅNE 4</vt:lpstr>
      <vt:lpstr>SPARE OP ELLER LÅNE 5</vt:lpstr>
      <vt:lpstr>Spare op eller låne - opfølgning</vt:lpstr>
      <vt:lpstr>Brain-break</vt:lpstr>
      <vt:lpstr>Min spaghetti bolognese - øvelse</vt:lpstr>
      <vt:lpstr>Min spaghetti bolognese - fremgangsmåde</vt:lpstr>
      <vt:lpstr>Min spaghetti bolognese - Prioriteringer</vt:lpstr>
      <vt:lpstr>Min spaghetti bolognese - Fælles opsamling</vt:lpstr>
      <vt:lpstr>Opsamling på dagen</vt:lpstr>
      <vt:lpstr>Evaluering</vt:lpstr>
      <vt:lpstr>Tag materialerne med hjem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Advisory board-møde</dc:title>
  <dc:creator>Nils Ravn Christensen</dc:creator>
  <cp:lastModifiedBy>Sarah Lyng Andersen</cp:lastModifiedBy>
  <cp:revision>34</cp:revision>
  <dcterms:created xsi:type="dcterms:W3CDTF">2020-05-06T10:35:03Z</dcterms:created>
  <dcterms:modified xsi:type="dcterms:W3CDTF">2021-10-27T09:56:30Z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0x010100071F33B7F73E424A8C1FBCD3CB93AE21</vt:lpwstr>
  </property>
</Properties>
</file>